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theme/theme5.xml" ContentType="application/vnd.openxmlformats-officedocument.theme+xml"/>
  <Override PartName="/ppt/slideLayouts/slideLayout11.xml" ContentType="application/vnd.openxmlformats-officedocument.presentationml.slideLayout+xml"/>
  <Override PartName="/ppt/theme/theme6.xml" ContentType="application/vnd.openxmlformats-officedocument.theme+xml"/>
  <Override PartName="/ppt/slideLayouts/slideLayout12.xml" ContentType="application/vnd.openxmlformats-officedocument.presentationml.slideLayout+xml"/>
  <Override PartName="/ppt/theme/theme7.xml" ContentType="application/vnd.openxmlformats-officedocument.theme+xml"/>
  <Override PartName="/ppt/slideLayouts/slideLayout13.xml" ContentType="application/vnd.openxmlformats-officedocument.presentationml.slideLayout+xml"/>
  <Override PartName="/ppt/theme/theme8.xml" ContentType="application/vnd.openxmlformats-officedocument.theme+xml"/>
  <Override PartName="/ppt/slideLayouts/slideLayout14.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8" r:id="rId4"/>
    <p:sldMasterId id="2147483664" r:id="rId5"/>
    <p:sldMasterId id="2147483851" r:id="rId6"/>
    <p:sldMasterId id="2147483861" r:id="rId7"/>
    <p:sldMasterId id="2147483670" r:id="rId8"/>
    <p:sldMasterId id="2147483678" r:id="rId9"/>
    <p:sldMasterId id="2147483864" r:id="rId10"/>
    <p:sldMasterId id="2147483672" r:id="rId11"/>
    <p:sldMasterId id="2147483866" r:id="rId12"/>
  </p:sldMasterIdLst>
  <p:notesMasterIdLst>
    <p:notesMasterId r:id="rId21"/>
  </p:notesMasterIdLst>
  <p:handoutMasterIdLst>
    <p:handoutMasterId r:id="rId22"/>
  </p:handoutMasterIdLst>
  <p:sldIdLst>
    <p:sldId id="431" r:id="rId13"/>
    <p:sldId id="548" r:id="rId14"/>
    <p:sldId id="550" r:id="rId15"/>
    <p:sldId id="491" r:id="rId16"/>
    <p:sldId id="541" r:id="rId17"/>
    <p:sldId id="551" r:id="rId18"/>
    <p:sldId id="549" r:id="rId19"/>
    <p:sldId id="539" r:id="rId20"/>
  </p:sldIdLst>
  <p:sldSz cx="9144000" cy="5143500" type="screen16x9"/>
  <p:notesSz cx="7010400" cy="9296400"/>
  <p:defaultText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FE9470B-AAA0-4B6F-8F22-EEC5D0AE9DF9}">
          <p14:sldIdLst>
            <p14:sldId id="431"/>
            <p14:sldId id="548"/>
          </p14:sldIdLst>
        </p14:section>
        <p14:section name="Untitled Section" id="{A8F7BF17-84A5-43F1-B8F7-48BAB17E60D9}">
          <p14:sldIdLst>
            <p14:sldId id="550"/>
            <p14:sldId id="491"/>
            <p14:sldId id="541"/>
            <p14:sldId id="551"/>
            <p14:sldId id="549"/>
            <p14:sldId id="539"/>
          </p14:sldIdLst>
        </p14:section>
      </p14:sectionLst>
    </p:ex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el DeNunzio" initials="MD"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1F20"/>
    <a:srgbClr val="C00000"/>
    <a:srgbClr val="595959"/>
    <a:srgbClr val="B9242A"/>
    <a:srgbClr val="A8101F"/>
    <a:srgbClr val="ECECEA"/>
    <a:srgbClr val="E6E6E6"/>
    <a:srgbClr val="DB202C"/>
    <a:srgbClr val="BD1D27"/>
    <a:srgbClr val="691B1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59" autoAdjust="0"/>
    <p:restoredTop sz="88580" autoAdjust="0"/>
  </p:normalViewPr>
  <p:slideViewPr>
    <p:cSldViewPr snapToGrid="0" snapToObjects="1">
      <p:cViewPr varScale="1">
        <p:scale>
          <a:sx n="95" d="100"/>
          <a:sy n="95" d="100"/>
        </p:scale>
        <p:origin x="522" y="8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83" d="100"/>
          <a:sy n="83" d="100"/>
        </p:scale>
        <p:origin x="2744"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5.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4.xml"/><Relationship Id="rId20" Type="http://schemas.openxmlformats.org/officeDocument/2006/relationships/slide" Target="slides/slide8.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3.xml"/><Relationship Id="rId23" Type="http://schemas.openxmlformats.org/officeDocument/2006/relationships/commentAuthors" Target="commentAuthors.xml"/><Relationship Id="rId10" Type="http://schemas.openxmlformats.org/officeDocument/2006/relationships/slideMaster" Target="slideMasters/slideMaster7.xml"/><Relationship Id="rId19" Type="http://schemas.openxmlformats.org/officeDocument/2006/relationships/slide" Target="slides/slide7.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2.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03EC2291-6B67-6F43-B658-89BCABFCDE35}" type="datetime1">
              <a:rPr lang="en-US" smtClean="0"/>
              <a:t>1/23/2020</a:t>
            </a:fld>
            <a:endParaRPr lang="en-US" dirty="0"/>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BB194B4D-4CA1-0244-B5BF-30CC2800542C}" type="slidenum">
              <a:rPr lang="en-US" smtClean="0"/>
              <a:t>‹#›</a:t>
            </a:fld>
            <a:endParaRPr lang="en-US" dirty="0"/>
          </a:p>
        </p:txBody>
      </p:sp>
    </p:spTree>
    <p:extLst>
      <p:ext uri="{BB962C8B-B14F-4D97-AF65-F5344CB8AC3E}">
        <p14:creationId xmlns:p14="http://schemas.microsoft.com/office/powerpoint/2010/main" val="3422491731"/>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0.png>
</file>

<file path=ppt/media/image2.png>
</file>

<file path=ppt/media/image3.jpeg>
</file>

<file path=ppt/media/image4.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714D06C8-12BB-8D46-9F94-179D66834F58}" type="datetime1">
              <a:rPr lang="en-US" smtClean="0"/>
              <a:t>1/23/2020</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E21DFC0F-C2D6-4D4F-833C-833AEE8F6822}" type="slidenum">
              <a:rPr lang="en-US" smtClean="0"/>
              <a:t>‹#›</a:t>
            </a:fld>
            <a:endParaRPr lang="en-US" dirty="0"/>
          </a:p>
        </p:txBody>
      </p:sp>
    </p:spTree>
    <p:extLst>
      <p:ext uri="{BB962C8B-B14F-4D97-AF65-F5344CB8AC3E}">
        <p14:creationId xmlns:p14="http://schemas.microsoft.com/office/powerpoint/2010/main" val="3691832110"/>
      </p:ext>
    </p:extLst>
  </p:cSld>
  <p:clrMap bg1="lt1" tx1="dk1" bg2="lt2" tx2="dk2" accent1="accent1" accent2="accent2" accent3="accent3" accent4="accent4" accent5="accent5" accent6="accent6" hlink="hlink" folHlink="folHlink"/>
  <p:hf hdr="0" ftr="0" dt="0"/>
  <p:notesStyle>
    <a:lvl1pPr marL="0" algn="l" defTabSz="342900" rtl="0" eaLnBrk="1" latinLnBrk="0" hangingPunct="1">
      <a:defRPr sz="900" kern="1200">
        <a:solidFill>
          <a:schemeClr val="tx1"/>
        </a:solidFill>
        <a:latin typeface="+mn-lt"/>
        <a:ea typeface="+mn-ea"/>
        <a:cs typeface="+mn-cs"/>
      </a:defRPr>
    </a:lvl1pPr>
    <a:lvl2pPr marL="342900" algn="l" defTabSz="342900" rtl="0" eaLnBrk="1" latinLnBrk="0" hangingPunct="1">
      <a:defRPr sz="900" kern="1200">
        <a:solidFill>
          <a:schemeClr val="tx1"/>
        </a:solidFill>
        <a:latin typeface="+mn-lt"/>
        <a:ea typeface="+mn-ea"/>
        <a:cs typeface="+mn-cs"/>
      </a:defRPr>
    </a:lvl2pPr>
    <a:lvl3pPr marL="685800" algn="l" defTabSz="342900" rtl="0" eaLnBrk="1" latinLnBrk="0" hangingPunct="1">
      <a:defRPr sz="900" kern="1200">
        <a:solidFill>
          <a:schemeClr val="tx1"/>
        </a:solidFill>
        <a:latin typeface="+mn-lt"/>
        <a:ea typeface="+mn-ea"/>
        <a:cs typeface="+mn-cs"/>
      </a:defRPr>
    </a:lvl3pPr>
    <a:lvl4pPr marL="1028700" algn="l" defTabSz="342900" rtl="0" eaLnBrk="1" latinLnBrk="0" hangingPunct="1">
      <a:defRPr sz="900" kern="1200">
        <a:solidFill>
          <a:schemeClr val="tx1"/>
        </a:solidFill>
        <a:latin typeface="+mn-lt"/>
        <a:ea typeface="+mn-ea"/>
        <a:cs typeface="+mn-cs"/>
      </a:defRPr>
    </a:lvl4pPr>
    <a:lvl5pPr marL="1371600" algn="l" defTabSz="342900" rtl="0" eaLnBrk="1" latinLnBrk="0" hangingPunct="1">
      <a:defRPr sz="900" kern="1200">
        <a:solidFill>
          <a:schemeClr val="tx1"/>
        </a:solidFill>
        <a:latin typeface="+mn-lt"/>
        <a:ea typeface="+mn-ea"/>
        <a:cs typeface="+mn-cs"/>
      </a:defRPr>
    </a:lvl5pPr>
    <a:lvl6pPr marL="1714500" algn="l" defTabSz="342900" rtl="0" eaLnBrk="1" latinLnBrk="0" hangingPunct="1">
      <a:defRPr sz="900" kern="1200">
        <a:solidFill>
          <a:schemeClr val="tx1"/>
        </a:solidFill>
        <a:latin typeface="+mn-lt"/>
        <a:ea typeface="+mn-ea"/>
        <a:cs typeface="+mn-cs"/>
      </a:defRPr>
    </a:lvl6pPr>
    <a:lvl7pPr marL="2057400" algn="l" defTabSz="342900" rtl="0" eaLnBrk="1" latinLnBrk="0" hangingPunct="1">
      <a:defRPr sz="900" kern="1200">
        <a:solidFill>
          <a:schemeClr val="tx1"/>
        </a:solidFill>
        <a:latin typeface="+mn-lt"/>
        <a:ea typeface="+mn-ea"/>
        <a:cs typeface="+mn-cs"/>
      </a:defRPr>
    </a:lvl7pPr>
    <a:lvl8pPr marL="2400300" algn="l" defTabSz="342900" rtl="0" eaLnBrk="1" latinLnBrk="0" hangingPunct="1">
      <a:defRPr sz="900" kern="1200">
        <a:solidFill>
          <a:schemeClr val="tx1"/>
        </a:solidFill>
        <a:latin typeface="+mn-lt"/>
        <a:ea typeface="+mn-ea"/>
        <a:cs typeface="+mn-cs"/>
      </a:defRPr>
    </a:lvl8pPr>
    <a:lvl9pPr marL="2743200" algn="l" defTabSz="3429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ACFF08-27F9-4892-8FC6-D3DC074EA404}" type="slidenum">
              <a:rPr lang="en-IN" smtClean="0"/>
              <a:t>2</a:t>
            </a:fld>
            <a:endParaRPr lang="en-IN" dirty="0"/>
          </a:p>
        </p:txBody>
      </p:sp>
    </p:spTree>
    <p:extLst>
      <p:ext uri="{BB962C8B-B14F-4D97-AF65-F5344CB8AC3E}">
        <p14:creationId xmlns:p14="http://schemas.microsoft.com/office/powerpoint/2010/main" val="2739638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E21DFC0F-C2D6-4D4F-833C-833AEE8F6822}" type="slidenum">
              <a:rPr lang="en-US" smtClean="0"/>
              <a:t>3</a:t>
            </a:fld>
            <a:endParaRPr lang="en-US" dirty="0"/>
          </a:p>
        </p:txBody>
      </p:sp>
    </p:spTree>
    <p:extLst>
      <p:ext uri="{BB962C8B-B14F-4D97-AF65-F5344CB8AC3E}">
        <p14:creationId xmlns:p14="http://schemas.microsoft.com/office/powerpoint/2010/main" val="1354299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E21DFC0F-C2D6-4D4F-833C-833AEE8F6822}" type="slidenum">
              <a:rPr lang="en-US" smtClean="0"/>
              <a:t>4</a:t>
            </a:fld>
            <a:endParaRPr lang="en-US" dirty="0"/>
          </a:p>
        </p:txBody>
      </p:sp>
    </p:spTree>
    <p:extLst>
      <p:ext uri="{BB962C8B-B14F-4D97-AF65-F5344CB8AC3E}">
        <p14:creationId xmlns:p14="http://schemas.microsoft.com/office/powerpoint/2010/main" val="2801592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E21DFC0F-C2D6-4D4F-833C-833AEE8F6822}" type="slidenum">
              <a:rPr lang="en-US" smtClean="0"/>
              <a:t>5</a:t>
            </a:fld>
            <a:endParaRPr lang="en-US" dirty="0"/>
          </a:p>
        </p:txBody>
      </p:sp>
    </p:spTree>
    <p:extLst>
      <p:ext uri="{BB962C8B-B14F-4D97-AF65-F5344CB8AC3E}">
        <p14:creationId xmlns:p14="http://schemas.microsoft.com/office/powerpoint/2010/main" val="1385956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E21DFC0F-C2D6-4D4F-833C-833AEE8F6822}" type="slidenum">
              <a:rPr lang="en-US" smtClean="0"/>
              <a:t>6</a:t>
            </a:fld>
            <a:endParaRPr lang="en-US" dirty="0"/>
          </a:p>
        </p:txBody>
      </p:sp>
    </p:spTree>
    <p:extLst>
      <p:ext uri="{BB962C8B-B14F-4D97-AF65-F5344CB8AC3E}">
        <p14:creationId xmlns:p14="http://schemas.microsoft.com/office/powerpoint/2010/main" val="11244484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p:txBody>
      </p:sp>
      <p:sp>
        <p:nvSpPr>
          <p:cNvPr id="4" name="Slide Number Placeholder 3"/>
          <p:cNvSpPr>
            <a:spLocks noGrp="1"/>
          </p:cNvSpPr>
          <p:nvPr>
            <p:ph type="sldNum" sz="quarter" idx="10"/>
          </p:nvPr>
        </p:nvSpPr>
        <p:spPr/>
        <p:txBody>
          <a:bodyPr/>
          <a:lstStyle/>
          <a:p>
            <a:fld id="{E21DFC0F-C2D6-4D4F-833C-833AEE8F6822}" type="slidenum">
              <a:rPr lang="en-US" smtClean="0"/>
              <a:t>7</a:t>
            </a:fld>
            <a:endParaRPr lang="en-US" dirty="0"/>
          </a:p>
        </p:txBody>
      </p:sp>
    </p:spTree>
    <p:extLst>
      <p:ext uri="{BB962C8B-B14F-4D97-AF65-F5344CB8AC3E}">
        <p14:creationId xmlns:p14="http://schemas.microsoft.com/office/powerpoint/2010/main" val="31562217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6984976-F0D4-2546-96AF-47980C4D2BDF}" type="slidenum">
              <a:rPr lang="en-US" smtClean="0"/>
              <a:t>8</a:t>
            </a:fld>
            <a:endParaRPr lang="en-US" dirty="0"/>
          </a:p>
        </p:txBody>
      </p:sp>
    </p:spTree>
    <p:extLst>
      <p:ext uri="{BB962C8B-B14F-4D97-AF65-F5344CB8AC3E}">
        <p14:creationId xmlns:p14="http://schemas.microsoft.com/office/powerpoint/2010/main" val="14925393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457463" y="2601912"/>
            <a:ext cx="8021637" cy="1588439"/>
          </a:xfrm>
          <a:prstGeom prst="rect">
            <a:avLst/>
          </a:prstGeom>
        </p:spPr>
        <p:txBody>
          <a:bodyPr/>
          <a:lstStyle>
            <a:lvl1pPr marL="0" indent="0">
              <a:buNone/>
              <a:defRPr sz="4800" b="0" i="0" baseline="0">
                <a:solidFill>
                  <a:srgbClr val="C00000"/>
                </a:solidFill>
                <a:latin typeface="Helvetica Light" charset="0"/>
                <a:ea typeface="Helvetica Light" charset="0"/>
                <a:cs typeface="Helvetica Light" charset="0"/>
              </a:defRPr>
            </a:lvl1pPr>
            <a:lvl2pPr marL="342900" indent="0">
              <a:buNone/>
              <a:defRPr sz="4800" b="0" i="0">
                <a:latin typeface="Helvetica" charset="0"/>
                <a:ea typeface="Helvetica" charset="0"/>
                <a:cs typeface="Helvetica" charset="0"/>
              </a:defRPr>
            </a:lvl2pPr>
            <a:lvl3pPr marL="685800" indent="0">
              <a:buNone/>
              <a:defRPr sz="4800" b="0" i="0">
                <a:latin typeface="Helvetica" charset="0"/>
                <a:ea typeface="Helvetica" charset="0"/>
                <a:cs typeface="Helvetica" charset="0"/>
              </a:defRPr>
            </a:lvl3pPr>
            <a:lvl4pPr marL="1028700" indent="0">
              <a:buNone/>
              <a:defRPr sz="4800" b="0" i="0">
                <a:latin typeface="Helvetica" charset="0"/>
                <a:ea typeface="Helvetica" charset="0"/>
                <a:cs typeface="Helvetica" charset="0"/>
              </a:defRPr>
            </a:lvl4pPr>
            <a:lvl5pPr marL="1371600" indent="0">
              <a:buNone/>
              <a:defRPr sz="4800" b="0" i="0">
                <a:latin typeface="Helvetica" charset="0"/>
                <a:ea typeface="Helvetica" charset="0"/>
                <a:cs typeface="Helvetica" charset="0"/>
              </a:defRPr>
            </a:lvl5pPr>
          </a:lstStyle>
          <a:p>
            <a:pPr lvl="0"/>
            <a:r>
              <a:rPr lang="en-US" dirty="0"/>
              <a:t>Click to</a:t>
            </a:r>
            <a:br>
              <a:rPr lang="en-US" dirty="0"/>
            </a:br>
            <a:r>
              <a:rPr lang="en-US" dirty="0"/>
              <a:t>add title here</a:t>
            </a:r>
          </a:p>
        </p:txBody>
      </p:sp>
      <p:sp>
        <p:nvSpPr>
          <p:cNvPr id="10" name="Text Placeholder 9"/>
          <p:cNvSpPr>
            <a:spLocks noGrp="1"/>
          </p:cNvSpPr>
          <p:nvPr>
            <p:ph type="body" sz="quarter" idx="12" hasCustomPrompt="1"/>
          </p:nvPr>
        </p:nvSpPr>
        <p:spPr>
          <a:xfrm>
            <a:off x="457463" y="4236652"/>
            <a:ext cx="6985000" cy="590550"/>
          </a:xfrm>
          <a:prstGeom prst="rect">
            <a:avLst/>
          </a:prstGeom>
        </p:spPr>
        <p:txBody>
          <a:bodyPr/>
          <a:lstStyle>
            <a:lvl1pPr marL="0" indent="0">
              <a:buNone/>
              <a:defRPr sz="1400" b="0" i="0">
                <a:solidFill>
                  <a:schemeClr val="tx1">
                    <a:lumMod val="50000"/>
                    <a:lumOff val="50000"/>
                  </a:schemeClr>
                </a:solidFill>
                <a:latin typeface="Helvetica" charset="0"/>
                <a:ea typeface="Helvetica" charset="0"/>
                <a:cs typeface="Helvetica" charset="0"/>
              </a:defRPr>
            </a:lvl1pPr>
            <a:lvl2pPr marL="342900" indent="0">
              <a:buNone/>
              <a:defRPr sz="1200" b="0" i="0">
                <a:solidFill>
                  <a:schemeClr val="tx1">
                    <a:lumMod val="50000"/>
                    <a:lumOff val="50000"/>
                  </a:schemeClr>
                </a:solidFill>
                <a:latin typeface="Helvetica" charset="0"/>
                <a:ea typeface="Helvetica" charset="0"/>
                <a:cs typeface="Helvetica" charset="0"/>
              </a:defRPr>
            </a:lvl2pPr>
            <a:lvl3pPr marL="685800" indent="0">
              <a:buNone/>
              <a:defRPr sz="1200" b="0" i="0">
                <a:solidFill>
                  <a:schemeClr val="tx1">
                    <a:lumMod val="50000"/>
                    <a:lumOff val="50000"/>
                  </a:schemeClr>
                </a:solidFill>
                <a:latin typeface="Helvetica" charset="0"/>
                <a:ea typeface="Helvetica" charset="0"/>
                <a:cs typeface="Helvetica" charset="0"/>
              </a:defRPr>
            </a:lvl3pPr>
            <a:lvl4pPr marL="1028700" indent="0">
              <a:buNone/>
              <a:defRPr sz="1200" b="0" i="0">
                <a:solidFill>
                  <a:schemeClr val="tx1">
                    <a:lumMod val="50000"/>
                    <a:lumOff val="50000"/>
                  </a:schemeClr>
                </a:solidFill>
                <a:latin typeface="Helvetica" charset="0"/>
                <a:ea typeface="Helvetica" charset="0"/>
                <a:cs typeface="Helvetica" charset="0"/>
              </a:defRPr>
            </a:lvl4pPr>
            <a:lvl5pPr marL="1371600" indent="0">
              <a:buNone/>
              <a:defRPr sz="1200" b="0" i="0">
                <a:solidFill>
                  <a:schemeClr val="tx1">
                    <a:lumMod val="50000"/>
                    <a:lumOff val="50000"/>
                  </a:schemeClr>
                </a:solidFill>
                <a:latin typeface="Helvetica" charset="0"/>
                <a:ea typeface="Helvetica" charset="0"/>
                <a:cs typeface="Helvetica" charset="0"/>
              </a:defRPr>
            </a:lvl5pPr>
          </a:lstStyle>
          <a:p>
            <a:pPr lvl="0"/>
            <a:r>
              <a:rPr lang="en-US" dirty="0"/>
              <a:t>Month Year</a:t>
            </a:r>
          </a:p>
        </p:txBody>
      </p:sp>
    </p:spTree>
    <p:extLst>
      <p:ext uri="{BB962C8B-B14F-4D97-AF65-F5344CB8AC3E}">
        <p14:creationId xmlns:p14="http://schemas.microsoft.com/office/powerpoint/2010/main" val="2120795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Top 2 Column Bottom Slide">
    <p:spTree>
      <p:nvGrpSpPr>
        <p:cNvPr id="1" name=""/>
        <p:cNvGrpSpPr/>
        <p:nvPr/>
      </p:nvGrpSpPr>
      <p:grpSpPr>
        <a:xfrm>
          <a:off x="0" y="0"/>
          <a:ext cx="0" cy="0"/>
          <a:chOff x="0" y="0"/>
          <a:chExt cx="0" cy="0"/>
        </a:xfrm>
      </p:grpSpPr>
      <p:sp>
        <p:nvSpPr>
          <p:cNvPr id="21" name="Picture Placeholder 2"/>
          <p:cNvSpPr>
            <a:spLocks noGrp="1"/>
          </p:cNvSpPr>
          <p:nvPr>
            <p:ph type="pic" sz="quarter" idx="13"/>
          </p:nvPr>
        </p:nvSpPr>
        <p:spPr>
          <a:xfrm>
            <a:off x="0" y="0"/>
            <a:ext cx="9153768" cy="1984248"/>
          </a:xfrm>
          <a:prstGeom prst="rect">
            <a:avLst/>
          </a:prstGeom>
        </p:spPr>
        <p:txBody>
          <a:bodyPr vert="horz"/>
          <a:lstStyle>
            <a:lvl1pPr>
              <a:defRPr b="0" i="0">
                <a:latin typeface="Helvetica Light" charset="0"/>
              </a:defRPr>
            </a:lvl1pPr>
          </a:lstStyle>
          <a:p>
            <a:endParaRPr lang="en-US" dirty="0"/>
          </a:p>
        </p:txBody>
      </p:sp>
      <p:sp>
        <p:nvSpPr>
          <p:cNvPr id="8" name="Text Placeholder 4"/>
          <p:cNvSpPr>
            <a:spLocks noGrp="1"/>
          </p:cNvSpPr>
          <p:nvPr>
            <p:ph type="body" sz="quarter" idx="16" hasCustomPrompt="1"/>
          </p:nvPr>
        </p:nvSpPr>
        <p:spPr>
          <a:xfrm>
            <a:off x="0" y="2085647"/>
            <a:ext cx="8971280" cy="438150"/>
          </a:xfrm>
          <a:prstGeom prst="rect">
            <a:avLst/>
          </a:prstGeom>
        </p:spPr>
        <p:txBody>
          <a:bodyPr/>
          <a:lstStyle>
            <a:lvl1pPr marL="0" indent="0" algn="ctr">
              <a:buNone/>
              <a:defRPr sz="3000" b="0" i="0">
                <a:solidFill>
                  <a:srgbClr val="C00000"/>
                </a:solidFill>
                <a:latin typeface="Helvetica Light" charset="0"/>
                <a:ea typeface="Helvetica Light" charset="0"/>
                <a:cs typeface="Helvetica Light" charset="0"/>
              </a:defRPr>
            </a:lvl1pPr>
          </a:lstStyle>
          <a:p>
            <a:pPr lvl="0"/>
            <a:r>
              <a:rPr lang="en-US" dirty="0"/>
              <a:t>Click to add title</a:t>
            </a:r>
          </a:p>
        </p:txBody>
      </p:sp>
      <p:sp>
        <p:nvSpPr>
          <p:cNvPr id="38" name="Text Placeholder 3"/>
          <p:cNvSpPr>
            <a:spLocks noGrp="1"/>
          </p:cNvSpPr>
          <p:nvPr>
            <p:ph type="body" sz="quarter" idx="40"/>
          </p:nvPr>
        </p:nvSpPr>
        <p:spPr>
          <a:xfrm>
            <a:off x="701293" y="2766104"/>
            <a:ext cx="3593629" cy="1710918"/>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9" name="Text Placeholder 3"/>
          <p:cNvSpPr>
            <a:spLocks noGrp="1"/>
          </p:cNvSpPr>
          <p:nvPr>
            <p:ph type="body" sz="quarter" idx="41"/>
          </p:nvPr>
        </p:nvSpPr>
        <p:spPr>
          <a:xfrm>
            <a:off x="4836687" y="2766104"/>
            <a:ext cx="3593629" cy="1710918"/>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023671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Top 3 Column Bottom Slide">
    <p:spTree>
      <p:nvGrpSpPr>
        <p:cNvPr id="1" name=""/>
        <p:cNvGrpSpPr/>
        <p:nvPr/>
      </p:nvGrpSpPr>
      <p:grpSpPr>
        <a:xfrm>
          <a:off x="0" y="0"/>
          <a:ext cx="0" cy="0"/>
          <a:chOff x="0" y="0"/>
          <a:chExt cx="0" cy="0"/>
        </a:xfrm>
      </p:grpSpPr>
      <p:sp>
        <p:nvSpPr>
          <p:cNvPr id="3" name="Picture Placeholder 2"/>
          <p:cNvSpPr>
            <a:spLocks noGrp="1"/>
          </p:cNvSpPr>
          <p:nvPr>
            <p:ph type="pic" sz="quarter" idx="17"/>
          </p:nvPr>
        </p:nvSpPr>
        <p:spPr>
          <a:xfrm>
            <a:off x="0" y="2"/>
            <a:ext cx="9144000" cy="1985598"/>
          </a:xfrm>
          <a:prstGeom prst="rect">
            <a:avLst/>
          </a:prstGeom>
        </p:spPr>
        <p:txBody>
          <a:bodyPr vert="horz"/>
          <a:lstStyle>
            <a:lvl1pPr>
              <a:defRPr b="0" i="0">
                <a:latin typeface="Helvetica Light" charset="0"/>
              </a:defRPr>
            </a:lvl1pPr>
          </a:lstStyle>
          <a:p>
            <a:endParaRPr lang="en-US" dirty="0"/>
          </a:p>
        </p:txBody>
      </p:sp>
      <p:sp>
        <p:nvSpPr>
          <p:cNvPr id="8" name="Text Placeholder 4"/>
          <p:cNvSpPr>
            <a:spLocks noGrp="1"/>
          </p:cNvSpPr>
          <p:nvPr>
            <p:ph type="body" sz="quarter" idx="21" hasCustomPrompt="1"/>
          </p:nvPr>
        </p:nvSpPr>
        <p:spPr>
          <a:xfrm>
            <a:off x="0" y="2074073"/>
            <a:ext cx="9144000" cy="438150"/>
          </a:xfrm>
          <a:prstGeom prst="rect">
            <a:avLst/>
          </a:prstGeom>
        </p:spPr>
        <p:txBody>
          <a:bodyPr/>
          <a:lstStyle>
            <a:lvl1pPr marL="0" indent="0" algn="ctr">
              <a:buNone/>
              <a:defRPr sz="3000" b="0" i="0" baseline="0">
                <a:solidFill>
                  <a:srgbClr val="C00000"/>
                </a:solidFill>
                <a:latin typeface="Helvetica Light" charset="0"/>
                <a:ea typeface="Helvetica Light" charset="0"/>
                <a:cs typeface="Helvetica Light" charset="0"/>
              </a:defRPr>
            </a:lvl1pPr>
          </a:lstStyle>
          <a:p>
            <a:pPr lvl="0"/>
            <a:r>
              <a:rPr lang="en-US" dirty="0"/>
              <a:t>Click to add title</a:t>
            </a:r>
          </a:p>
        </p:txBody>
      </p:sp>
      <p:sp>
        <p:nvSpPr>
          <p:cNvPr id="39" name="Text Placeholder 3"/>
          <p:cNvSpPr>
            <a:spLocks noGrp="1"/>
          </p:cNvSpPr>
          <p:nvPr>
            <p:ph type="body" sz="quarter" idx="11"/>
          </p:nvPr>
        </p:nvSpPr>
        <p:spPr>
          <a:xfrm>
            <a:off x="3305947" y="2639553"/>
            <a:ext cx="2559394" cy="1779803"/>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0" name="Text Placeholder 3"/>
          <p:cNvSpPr>
            <a:spLocks noGrp="1"/>
          </p:cNvSpPr>
          <p:nvPr>
            <p:ph type="body" sz="quarter" idx="12"/>
          </p:nvPr>
        </p:nvSpPr>
        <p:spPr>
          <a:xfrm>
            <a:off x="6312758" y="2639553"/>
            <a:ext cx="2559394" cy="1779803"/>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1" name="Text Placeholder 3"/>
          <p:cNvSpPr>
            <a:spLocks noGrp="1"/>
          </p:cNvSpPr>
          <p:nvPr>
            <p:ph type="body" sz="quarter" idx="13"/>
          </p:nvPr>
        </p:nvSpPr>
        <p:spPr>
          <a:xfrm>
            <a:off x="249709" y="2639553"/>
            <a:ext cx="2559394" cy="1779803"/>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059960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ondary Cover Slid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5497975" y="1608881"/>
            <a:ext cx="3101513" cy="2593231"/>
          </a:xfrm>
          <a:prstGeom prst="rect">
            <a:avLst/>
          </a:prstGeom>
        </p:spPr>
        <p:txBody>
          <a:bodyPr/>
          <a:lstStyle>
            <a:lvl1pPr marL="0" indent="0">
              <a:buNone/>
              <a:defRPr sz="4500" b="0" i="0" baseline="0">
                <a:solidFill>
                  <a:schemeClr val="bg1"/>
                </a:solidFill>
                <a:latin typeface="Helvetica Light" charset="0"/>
                <a:ea typeface="Helvetica Light" charset="0"/>
                <a:cs typeface="Helvetica Light" charset="0"/>
              </a:defRPr>
            </a:lvl1pPr>
            <a:lvl2pPr marL="457200" indent="0">
              <a:buNone/>
              <a:defRPr sz="3600" b="0" i="0">
                <a:solidFill>
                  <a:schemeClr val="bg1"/>
                </a:solidFill>
                <a:latin typeface="Helvetica Light" charset="0"/>
                <a:ea typeface="Helvetica Light" charset="0"/>
                <a:cs typeface="Helvetica Light" charset="0"/>
              </a:defRPr>
            </a:lvl2pPr>
            <a:lvl3pPr marL="914400" indent="0">
              <a:buNone/>
              <a:defRPr sz="3600" b="0" i="0">
                <a:solidFill>
                  <a:schemeClr val="bg1"/>
                </a:solidFill>
                <a:latin typeface="Helvetica Light" charset="0"/>
                <a:ea typeface="Helvetica Light" charset="0"/>
                <a:cs typeface="Helvetica Light" charset="0"/>
              </a:defRPr>
            </a:lvl3pPr>
            <a:lvl4pPr marL="1371600" indent="0">
              <a:buNone/>
              <a:defRPr sz="3600" b="0" i="0">
                <a:solidFill>
                  <a:schemeClr val="bg1"/>
                </a:solidFill>
                <a:latin typeface="Helvetica Light" charset="0"/>
                <a:ea typeface="Helvetica Light" charset="0"/>
                <a:cs typeface="Helvetica Light" charset="0"/>
              </a:defRPr>
            </a:lvl4pPr>
            <a:lvl5pPr marL="1828800" indent="0">
              <a:buNone/>
              <a:defRPr sz="3600" b="0" i="0">
                <a:solidFill>
                  <a:schemeClr val="bg1"/>
                </a:solidFill>
                <a:latin typeface="Helvetica Light" charset="0"/>
                <a:ea typeface="Helvetica Light" charset="0"/>
                <a:cs typeface="Helvetica Light" charset="0"/>
              </a:defRPr>
            </a:lvl5pPr>
          </a:lstStyle>
          <a:p>
            <a:pPr lvl="0"/>
            <a:r>
              <a:rPr lang="en-US" dirty="0"/>
              <a:t>Click here to add title</a:t>
            </a:r>
          </a:p>
        </p:txBody>
      </p:sp>
    </p:spTree>
    <p:extLst>
      <p:ext uri="{BB962C8B-B14F-4D97-AF65-F5344CB8AC3E}">
        <p14:creationId xmlns:p14="http://schemas.microsoft.com/office/powerpoint/2010/main" val="6883967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Quote Slide">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746758" y="2166937"/>
            <a:ext cx="7650484" cy="809625"/>
          </a:xfrm>
          <a:prstGeom prst="rect">
            <a:avLst/>
          </a:prstGeom>
        </p:spPr>
        <p:txBody>
          <a:bodyPr/>
          <a:lstStyle>
            <a:lvl1pPr marL="0" indent="0" algn="ctr">
              <a:buNone/>
              <a:defRPr sz="4500" b="0" i="0">
                <a:solidFill>
                  <a:schemeClr val="bg1"/>
                </a:solidFill>
                <a:latin typeface="Helvetica Light" charset="0"/>
                <a:ea typeface="Helvetica Light" charset="0"/>
                <a:cs typeface="Helvetica Light" charset="0"/>
              </a:defRPr>
            </a:lvl1pPr>
          </a:lstStyle>
          <a:p>
            <a:pPr lvl="0"/>
            <a:r>
              <a:rPr lang="en-US" dirty="0"/>
              <a:t>Click here to add title</a:t>
            </a:r>
          </a:p>
        </p:txBody>
      </p:sp>
    </p:spTree>
    <p:extLst>
      <p:ext uri="{BB962C8B-B14F-4D97-AF65-F5344CB8AC3E}">
        <p14:creationId xmlns:p14="http://schemas.microsoft.com/office/powerpoint/2010/main" val="3974308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vider/Quote Slide">
    <p:spTree>
      <p:nvGrpSpPr>
        <p:cNvPr id="1" name=""/>
        <p:cNvGrpSpPr/>
        <p:nvPr/>
      </p:nvGrpSpPr>
      <p:grpSpPr>
        <a:xfrm>
          <a:off x="0" y="0"/>
          <a:ext cx="0" cy="0"/>
          <a:chOff x="0" y="0"/>
          <a:chExt cx="0" cy="0"/>
        </a:xfrm>
      </p:grpSpPr>
      <p:sp>
        <p:nvSpPr>
          <p:cNvPr id="7" name="Text Placeholder 6"/>
          <p:cNvSpPr>
            <a:spLocks noGrp="1"/>
          </p:cNvSpPr>
          <p:nvPr>
            <p:ph type="body" sz="quarter" idx="11" hasCustomPrompt="1"/>
          </p:nvPr>
        </p:nvSpPr>
        <p:spPr>
          <a:xfrm>
            <a:off x="746758" y="2166937"/>
            <a:ext cx="7650484" cy="809625"/>
          </a:xfrm>
          <a:prstGeom prst="rect">
            <a:avLst/>
          </a:prstGeom>
        </p:spPr>
        <p:txBody>
          <a:bodyPr/>
          <a:lstStyle>
            <a:lvl1pPr marL="0" indent="0" algn="ctr">
              <a:buNone/>
              <a:defRPr sz="4500" b="0" i="0">
                <a:solidFill>
                  <a:schemeClr val="bg1"/>
                </a:solidFill>
                <a:latin typeface="Helvetica Light" charset="0"/>
                <a:ea typeface="Helvetica Light" charset="0"/>
                <a:cs typeface="Helvetica Light" charset="0"/>
              </a:defRPr>
            </a:lvl1pPr>
          </a:lstStyle>
          <a:p>
            <a:pPr lvl="0"/>
            <a:r>
              <a:rPr lang="en-US" dirty="0"/>
              <a:t>Click here to add title</a:t>
            </a:r>
          </a:p>
        </p:txBody>
      </p:sp>
    </p:spTree>
    <p:extLst>
      <p:ext uri="{BB962C8B-B14F-4D97-AF65-F5344CB8AC3E}">
        <p14:creationId xmlns:p14="http://schemas.microsoft.com/office/powerpoint/2010/main" val="1916050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7104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Graphics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274638"/>
            <a:ext cx="9144000" cy="573859"/>
          </a:xfrm>
          <a:prstGeom prst="rect">
            <a:avLst/>
          </a:prstGeom>
        </p:spPr>
        <p:txBody>
          <a:bodyPr/>
          <a:lstStyle>
            <a:lvl1pPr>
              <a:defRPr lang="en-US" sz="3000" b="0" i="0" kern="1200" smtClean="0">
                <a:solidFill>
                  <a:srgbClr val="C00000"/>
                </a:solidFill>
                <a:latin typeface="Helvetica Light" charset="0"/>
                <a:ea typeface="Helvetica Light" charset="0"/>
                <a:cs typeface="Helvetica Light" charset="0"/>
              </a:defRPr>
            </a:lvl1pPr>
          </a:lstStyle>
          <a:p>
            <a:r>
              <a:rPr lang="en-US" dirty="0"/>
              <a:t>Click to add title</a:t>
            </a:r>
          </a:p>
        </p:txBody>
      </p:sp>
      <p:sp>
        <p:nvSpPr>
          <p:cNvPr id="5" name="Chart Placeholder 4"/>
          <p:cNvSpPr>
            <a:spLocks noGrp="1"/>
          </p:cNvSpPr>
          <p:nvPr>
            <p:ph type="chart" sz="quarter" idx="10"/>
          </p:nvPr>
        </p:nvSpPr>
        <p:spPr>
          <a:xfrm>
            <a:off x="628650" y="1583267"/>
            <a:ext cx="3598862" cy="2912533"/>
          </a:xfrm>
          <a:prstGeom prst="rect">
            <a:avLst/>
          </a:prstGeom>
        </p:spPr>
        <p:txBody>
          <a:bodyPr/>
          <a:lstStyle/>
          <a:p>
            <a:endParaRPr lang="en-US" dirty="0"/>
          </a:p>
        </p:txBody>
      </p:sp>
      <p:sp>
        <p:nvSpPr>
          <p:cNvPr id="7" name="Table Placeholder 6"/>
          <p:cNvSpPr>
            <a:spLocks noGrp="1"/>
          </p:cNvSpPr>
          <p:nvPr>
            <p:ph type="tbl" sz="quarter" idx="11"/>
          </p:nvPr>
        </p:nvSpPr>
        <p:spPr>
          <a:xfrm>
            <a:off x="4665133" y="1583267"/>
            <a:ext cx="3843867" cy="2912533"/>
          </a:xfrm>
          <a:prstGeom prst="rect">
            <a:avLst/>
          </a:prstGeom>
        </p:spPr>
        <p:txBody>
          <a:bodyPr/>
          <a:lstStyle/>
          <a:p>
            <a:endParaRPr lang="en-US" dirty="0"/>
          </a:p>
        </p:txBody>
      </p:sp>
      <p:sp>
        <p:nvSpPr>
          <p:cNvPr id="8" name="Text Placeholder 3"/>
          <p:cNvSpPr>
            <a:spLocks noGrp="1"/>
          </p:cNvSpPr>
          <p:nvPr>
            <p:ph type="body" sz="quarter" idx="12"/>
          </p:nvPr>
        </p:nvSpPr>
        <p:spPr>
          <a:xfrm>
            <a:off x="628650" y="1012824"/>
            <a:ext cx="7886700" cy="477309"/>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a:t>
            </a:r>
            <a:r>
              <a:rPr lang="en-US"/>
              <a:t>text styles</a:t>
            </a:r>
            <a:endParaRPr lang="en-US" dirty="0"/>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e Colum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274638"/>
            <a:ext cx="9144000" cy="573859"/>
          </a:xfrm>
          <a:prstGeom prst="rect">
            <a:avLst/>
          </a:prstGeom>
        </p:spPr>
        <p:txBody>
          <a:bodyPr/>
          <a:lstStyle>
            <a:lvl1pPr>
              <a:defRPr lang="en-US" sz="3000" b="0" i="0" kern="1200" smtClean="0">
                <a:solidFill>
                  <a:srgbClr val="C00000"/>
                </a:solidFill>
                <a:latin typeface="Helvetica Light" charset="0"/>
                <a:ea typeface="Helvetica Light" charset="0"/>
                <a:cs typeface="Helvetica Light" charset="0"/>
              </a:defRPr>
            </a:lvl1pPr>
          </a:lstStyle>
          <a:p>
            <a:r>
              <a:rPr lang="en-US" dirty="0"/>
              <a:t>Click to add title</a:t>
            </a:r>
          </a:p>
        </p:txBody>
      </p:sp>
      <p:sp>
        <p:nvSpPr>
          <p:cNvPr id="4" name="Text Placeholder 3"/>
          <p:cNvSpPr>
            <a:spLocks noGrp="1"/>
          </p:cNvSpPr>
          <p:nvPr>
            <p:ph type="body" sz="quarter" idx="10"/>
          </p:nvPr>
        </p:nvSpPr>
        <p:spPr>
          <a:xfrm>
            <a:off x="628650" y="1012824"/>
            <a:ext cx="7886700" cy="2018699"/>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324784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274638"/>
            <a:ext cx="9144000" cy="573859"/>
          </a:xfrm>
          <a:prstGeom prst="rect">
            <a:avLst/>
          </a:prstGeom>
        </p:spPr>
        <p:txBody>
          <a:bodyPr/>
          <a:lstStyle>
            <a:lvl1pPr>
              <a:defRPr lang="en-US" sz="3000" b="0" i="0" kern="1200" smtClean="0">
                <a:solidFill>
                  <a:srgbClr val="C00000"/>
                </a:solidFill>
                <a:latin typeface="Helvetica Light" charset="0"/>
                <a:ea typeface="Helvetica Light" charset="0"/>
                <a:cs typeface="Helvetica Light" charset="0"/>
              </a:defRPr>
            </a:lvl1pPr>
          </a:lstStyle>
          <a:p>
            <a:r>
              <a:rPr lang="en-US" dirty="0"/>
              <a:t>Click to add title</a:t>
            </a:r>
          </a:p>
        </p:txBody>
      </p:sp>
      <p:sp>
        <p:nvSpPr>
          <p:cNvPr id="4" name="Text Placeholder 3"/>
          <p:cNvSpPr>
            <a:spLocks noGrp="1"/>
          </p:cNvSpPr>
          <p:nvPr>
            <p:ph type="body" sz="quarter" idx="10"/>
          </p:nvPr>
        </p:nvSpPr>
        <p:spPr>
          <a:xfrm>
            <a:off x="628650" y="1012824"/>
            <a:ext cx="3655026" cy="2018699"/>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p:cNvCxnSpPr/>
          <p:nvPr userDrawn="1"/>
        </p:nvCxnSpPr>
        <p:spPr>
          <a:xfrm flipH="1">
            <a:off x="4502710" y="1012824"/>
            <a:ext cx="11625" cy="3174562"/>
          </a:xfrm>
          <a:prstGeom prst="line">
            <a:avLst/>
          </a:prstGeom>
          <a:noFill/>
          <a:ln w="12700" cmpd="sng">
            <a:solidFill>
              <a:schemeClr val="bg1">
                <a:lumMod val="85000"/>
              </a:schemeClr>
            </a:solidFill>
            <a:round/>
            <a:headEnd/>
            <a:tailEnd/>
          </a:ln>
        </p:spPr>
      </p:cxnSp>
      <p:sp>
        <p:nvSpPr>
          <p:cNvPr id="6" name="Text Placeholder 3"/>
          <p:cNvSpPr>
            <a:spLocks noGrp="1"/>
          </p:cNvSpPr>
          <p:nvPr>
            <p:ph type="body" sz="quarter" idx="11"/>
          </p:nvPr>
        </p:nvSpPr>
        <p:spPr>
          <a:xfrm>
            <a:off x="4860324" y="1012824"/>
            <a:ext cx="3655026" cy="2018699"/>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lumn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274638"/>
            <a:ext cx="9144000" cy="582097"/>
          </a:xfrm>
          <a:prstGeom prst="rect">
            <a:avLst/>
          </a:prstGeom>
        </p:spPr>
        <p:txBody>
          <a:bodyPr/>
          <a:lstStyle>
            <a:lvl1pPr>
              <a:defRPr lang="en-US" sz="3000" b="0" i="0" kern="1200" dirty="0" smtClean="0">
                <a:solidFill>
                  <a:srgbClr val="C00000"/>
                </a:solidFill>
                <a:latin typeface="Helvetica Light" charset="0"/>
                <a:ea typeface="Helvetica Light" charset="0"/>
                <a:cs typeface="Helvetica Light" charset="0"/>
              </a:defRPr>
            </a:lvl1pPr>
          </a:lstStyle>
          <a:p>
            <a:r>
              <a:rPr lang="en-US" dirty="0"/>
              <a:t>Click to add title</a:t>
            </a:r>
          </a:p>
        </p:txBody>
      </p:sp>
      <p:sp>
        <p:nvSpPr>
          <p:cNvPr id="4" name="Text Placeholder 3"/>
          <p:cNvSpPr>
            <a:spLocks noGrp="1"/>
          </p:cNvSpPr>
          <p:nvPr>
            <p:ph type="body" sz="quarter" idx="11"/>
          </p:nvPr>
        </p:nvSpPr>
        <p:spPr>
          <a:xfrm>
            <a:off x="3305947" y="1012824"/>
            <a:ext cx="2559394" cy="2018699"/>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2"/>
          </p:nvPr>
        </p:nvSpPr>
        <p:spPr>
          <a:xfrm>
            <a:off x="6312758" y="1012824"/>
            <a:ext cx="2559394" cy="2018699"/>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3"/>
          <p:cNvSpPr>
            <a:spLocks noGrp="1"/>
          </p:cNvSpPr>
          <p:nvPr>
            <p:ph type="body" sz="quarter" idx="13"/>
          </p:nvPr>
        </p:nvSpPr>
        <p:spPr>
          <a:xfrm>
            <a:off x="249709" y="1012824"/>
            <a:ext cx="2559394" cy="2018699"/>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p:cNvCxnSpPr/>
          <p:nvPr userDrawn="1"/>
        </p:nvCxnSpPr>
        <p:spPr>
          <a:xfrm>
            <a:off x="6086689" y="1031155"/>
            <a:ext cx="18836" cy="3559895"/>
          </a:xfrm>
          <a:prstGeom prst="line">
            <a:avLst/>
          </a:prstGeom>
          <a:noFill/>
          <a:ln w="12700" cmpd="sng">
            <a:solidFill>
              <a:schemeClr val="bg1">
                <a:lumMod val="85000"/>
              </a:schemeClr>
            </a:solidFill>
            <a:round/>
            <a:headEnd/>
            <a:tailEnd/>
          </a:ln>
        </p:spPr>
      </p:cxnSp>
      <p:cxnSp>
        <p:nvCxnSpPr>
          <p:cNvPr id="8" name="Straight Connector 7"/>
          <p:cNvCxnSpPr/>
          <p:nvPr userDrawn="1"/>
        </p:nvCxnSpPr>
        <p:spPr>
          <a:xfrm>
            <a:off x="3057525" y="1031155"/>
            <a:ext cx="18836" cy="3559895"/>
          </a:xfrm>
          <a:prstGeom prst="line">
            <a:avLst/>
          </a:prstGeom>
          <a:noFill/>
          <a:ln w="12700" cmpd="sng">
            <a:solidFill>
              <a:schemeClr val="bg1">
                <a:lumMod val="85000"/>
              </a:schemeClr>
            </a:solidFill>
            <a:round/>
            <a:headEnd/>
            <a:tailEnd/>
          </a:ln>
        </p:spPr>
      </p:cxnSp>
    </p:spTree>
    <p:extLst>
      <p:ext uri="{BB962C8B-B14F-4D97-AF65-F5344CB8AC3E}">
        <p14:creationId xmlns:p14="http://schemas.microsoft.com/office/powerpoint/2010/main" val="77350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184160-3A09-4A0F-BC51-74372A296E14}"/>
              </a:ext>
            </a:extLst>
          </p:cNvPr>
          <p:cNvSpPr>
            <a:spLocks noGrp="1"/>
          </p:cNvSpPr>
          <p:nvPr>
            <p:ph type="dt" sz="half" idx="10"/>
          </p:nvPr>
        </p:nvSpPr>
        <p:spPr/>
        <p:txBody>
          <a:bodyPr/>
          <a:lstStyle/>
          <a:p>
            <a:fld id="{9E2BB7F4-0D18-4EDF-898B-DB23C5EDAE6B}" type="datetimeFigureOut">
              <a:rPr lang="en-US" smtClean="0"/>
              <a:t>1/23/2020</a:t>
            </a:fld>
            <a:endParaRPr lang="en-US" dirty="0"/>
          </a:p>
        </p:txBody>
      </p:sp>
      <p:sp>
        <p:nvSpPr>
          <p:cNvPr id="3" name="Footer Placeholder 2">
            <a:extLst>
              <a:ext uri="{FF2B5EF4-FFF2-40B4-BE49-F238E27FC236}">
                <a16:creationId xmlns:a16="http://schemas.microsoft.com/office/drawing/2014/main" id="{9B74E05C-5B62-4A67-B550-99984E0C886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22D555EE-5D10-41FE-9F51-9F2D309B7FCD}"/>
              </a:ext>
            </a:extLst>
          </p:cNvPr>
          <p:cNvSpPr>
            <a:spLocks noGrp="1"/>
          </p:cNvSpPr>
          <p:nvPr>
            <p:ph type="sldNum" sz="quarter" idx="12"/>
          </p:nvPr>
        </p:nvSpPr>
        <p:spPr/>
        <p:txBody>
          <a:bodyPr/>
          <a:lstStyle/>
          <a:p>
            <a:fld id="{E92EB001-648E-439E-8BAB-B803E593ED1E}" type="slidenum">
              <a:rPr lang="en-US" smtClean="0"/>
              <a:t>‹#›</a:t>
            </a:fld>
            <a:endParaRPr lang="en-US" dirty="0"/>
          </a:p>
        </p:txBody>
      </p:sp>
    </p:spTree>
    <p:extLst>
      <p:ext uri="{BB962C8B-B14F-4D97-AF65-F5344CB8AC3E}">
        <p14:creationId xmlns:p14="http://schemas.microsoft.com/office/powerpoint/2010/main" val="733494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mage Left Copy Right Slide">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9767" y="0"/>
            <a:ext cx="4444608" cy="4764024"/>
          </a:xfrm>
          <a:prstGeom prst="rect">
            <a:avLst/>
          </a:prstGeom>
        </p:spPr>
        <p:txBody>
          <a:bodyPr vert="horz"/>
          <a:lstStyle>
            <a:lvl1pPr>
              <a:defRPr b="0" i="0">
                <a:latin typeface="Helvetica Light" charset="0"/>
              </a:defRPr>
            </a:lvl1pPr>
          </a:lstStyle>
          <a:p>
            <a:endParaRPr lang="en-US" dirty="0"/>
          </a:p>
        </p:txBody>
      </p:sp>
      <p:sp>
        <p:nvSpPr>
          <p:cNvPr id="6" name="Text Placeholder 4"/>
          <p:cNvSpPr>
            <a:spLocks noGrp="1"/>
          </p:cNvSpPr>
          <p:nvPr>
            <p:ph type="body" sz="quarter" idx="17" hasCustomPrompt="1"/>
          </p:nvPr>
        </p:nvSpPr>
        <p:spPr>
          <a:xfrm>
            <a:off x="4921251" y="410394"/>
            <a:ext cx="3673475" cy="438150"/>
          </a:xfrm>
          <a:prstGeom prst="rect">
            <a:avLst/>
          </a:prstGeom>
        </p:spPr>
        <p:txBody>
          <a:bodyPr/>
          <a:lstStyle>
            <a:lvl1pPr marL="0" indent="0">
              <a:buNone/>
              <a:defRPr sz="3000" b="0" i="0">
                <a:solidFill>
                  <a:srgbClr val="C00000"/>
                </a:solidFill>
                <a:latin typeface="Helvetica Light" charset="0"/>
                <a:ea typeface="Helvetica Light" charset="0"/>
                <a:cs typeface="Helvetica Light" charset="0"/>
              </a:defRPr>
            </a:lvl1pPr>
          </a:lstStyle>
          <a:p>
            <a:pPr lvl="0"/>
            <a:r>
              <a:rPr lang="en-US" dirty="0"/>
              <a:t>Click to add title</a:t>
            </a:r>
          </a:p>
        </p:txBody>
      </p:sp>
      <p:sp>
        <p:nvSpPr>
          <p:cNvPr id="13" name="Text Placeholder 3"/>
          <p:cNvSpPr>
            <a:spLocks noGrp="1"/>
          </p:cNvSpPr>
          <p:nvPr>
            <p:ph type="body" sz="quarter" idx="18"/>
          </p:nvPr>
        </p:nvSpPr>
        <p:spPr>
          <a:xfrm>
            <a:off x="4921251" y="1004586"/>
            <a:ext cx="3673475" cy="3402657"/>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82440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py Left Image Right Slide">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4699392" y="0"/>
            <a:ext cx="4444608" cy="4764024"/>
          </a:xfrm>
          <a:prstGeom prst="rect">
            <a:avLst/>
          </a:prstGeom>
        </p:spPr>
        <p:txBody>
          <a:bodyPr vert="horz"/>
          <a:lstStyle>
            <a:lvl1pPr>
              <a:defRPr b="0" i="0">
                <a:latin typeface="Helvetica Light" charset="0"/>
              </a:defRPr>
            </a:lvl1pPr>
          </a:lstStyle>
          <a:p>
            <a:endParaRPr lang="en-US" dirty="0"/>
          </a:p>
        </p:txBody>
      </p:sp>
      <p:sp>
        <p:nvSpPr>
          <p:cNvPr id="5" name="Text Placeholder 4"/>
          <p:cNvSpPr>
            <a:spLocks noGrp="1"/>
          </p:cNvSpPr>
          <p:nvPr>
            <p:ph type="body" sz="quarter" idx="16" hasCustomPrompt="1"/>
          </p:nvPr>
        </p:nvSpPr>
        <p:spPr>
          <a:xfrm>
            <a:off x="511810" y="391344"/>
            <a:ext cx="3673475" cy="438150"/>
          </a:xfrm>
          <a:prstGeom prst="rect">
            <a:avLst/>
          </a:prstGeom>
        </p:spPr>
        <p:txBody>
          <a:bodyPr/>
          <a:lstStyle>
            <a:lvl1pPr marL="0" indent="0">
              <a:buNone/>
              <a:defRPr sz="3000" b="0" i="0">
                <a:solidFill>
                  <a:srgbClr val="C00000"/>
                </a:solidFill>
                <a:latin typeface="Helvetica Light" charset="0"/>
                <a:ea typeface="Helvetica Light" charset="0"/>
                <a:cs typeface="Helvetica Light" charset="0"/>
              </a:defRPr>
            </a:lvl1pPr>
          </a:lstStyle>
          <a:p>
            <a:pPr lvl="0"/>
            <a:r>
              <a:rPr lang="en-US" dirty="0"/>
              <a:t>Click to add title</a:t>
            </a:r>
          </a:p>
        </p:txBody>
      </p:sp>
      <p:sp>
        <p:nvSpPr>
          <p:cNvPr id="12" name="Text Placeholder 3"/>
          <p:cNvSpPr>
            <a:spLocks noGrp="1"/>
          </p:cNvSpPr>
          <p:nvPr>
            <p:ph type="body" sz="quarter" idx="17"/>
          </p:nvPr>
        </p:nvSpPr>
        <p:spPr>
          <a:xfrm>
            <a:off x="511809" y="1004586"/>
            <a:ext cx="3673475" cy="3402657"/>
          </a:xfrm>
          <a:prstGeom prst="rect">
            <a:avLst/>
          </a:prstGeom>
        </p:spPr>
        <p:txBody>
          <a:bodyPr/>
          <a:lstStyle>
            <a:lvl1pPr marL="0" indent="0">
              <a:buNone/>
              <a:defRPr sz="1100" b="0" i="0">
                <a:solidFill>
                  <a:schemeClr val="tx1">
                    <a:lumMod val="65000"/>
                    <a:lumOff val="35000"/>
                  </a:schemeClr>
                </a:solidFill>
                <a:latin typeface="Helvetica Light" charset="0"/>
                <a:ea typeface="Helvetica Light" charset="0"/>
                <a:cs typeface="Helvetica Light" charset="0"/>
              </a:defRPr>
            </a:lvl1pPr>
            <a:lvl2pPr marL="171450" indent="-171450">
              <a:buFont typeface="Arial" charset="0"/>
              <a:buChar char="•"/>
              <a:defRPr sz="1100" b="0" i="0">
                <a:solidFill>
                  <a:schemeClr val="tx1">
                    <a:lumMod val="65000"/>
                    <a:lumOff val="35000"/>
                  </a:schemeClr>
                </a:solidFill>
                <a:latin typeface="Helvetica Light" charset="0"/>
                <a:ea typeface="Helvetica Light" charset="0"/>
                <a:cs typeface="Helvetica Light" charset="0"/>
              </a:defRPr>
            </a:lvl2pPr>
            <a:lvl3pPr marL="365760" indent="-182880">
              <a:buFont typeface=".AppleSystemUIFont" charset="-120"/>
              <a:buChar char="–"/>
              <a:defRPr sz="1000" b="0" i="0">
                <a:solidFill>
                  <a:schemeClr val="tx1">
                    <a:lumMod val="65000"/>
                    <a:lumOff val="35000"/>
                  </a:schemeClr>
                </a:solidFill>
                <a:latin typeface="Helvetica Light" charset="0"/>
                <a:ea typeface="Helvetica Light" charset="0"/>
                <a:cs typeface="Helvetica Light" charset="0"/>
              </a:defRPr>
            </a:lvl3pPr>
            <a:lvl4pPr marL="548640" indent="-182880">
              <a:buFont typeface="Arial" charset="0"/>
              <a:buChar char="•"/>
              <a:defRPr sz="900" b="0" i="0">
                <a:solidFill>
                  <a:schemeClr val="tx1">
                    <a:lumMod val="65000"/>
                    <a:lumOff val="35000"/>
                  </a:schemeClr>
                </a:solidFill>
                <a:latin typeface="Helvetica Light" charset="0"/>
                <a:ea typeface="Helvetica Light" charset="0"/>
                <a:cs typeface="Helvetica Light" charset="0"/>
              </a:defRPr>
            </a:lvl4pPr>
            <a:lvl5pPr marL="731520" indent="-182880">
              <a:defRPr sz="900" b="0" i="0">
                <a:solidFill>
                  <a:schemeClr val="tx1">
                    <a:lumMod val="65000"/>
                    <a:lumOff val="35000"/>
                  </a:schemeClr>
                </a:solidFill>
                <a:latin typeface="Helvetica Light" charset="0"/>
                <a:ea typeface="Helvetica Light" charset="0"/>
                <a:cs typeface="Helvetica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7081835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2.png"/><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theme" Target="../theme/theme2.xml"/><Relationship Id="rId5" Type="http://schemas.openxmlformats.org/officeDocument/2006/relationships/slideLayout" Target="../slideLayouts/slideLayout7.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3.xml"/><Relationship Id="rId1" Type="http://schemas.openxmlformats.org/officeDocument/2006/relationships/slideLayout" Target="../slideLayouts/slideLayout8.xml"/><Relationship Id="rId4" Type="http://schemas.openxmlformats.org/officeDocument/2006/relationships/image" Target="../media/image3.jpe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4.xml"/><Relationship Id="rId1" Type="http://schemas.openxmlformats.org/officeDocument/2006/relationships/slideLayout" Target="../slideLayouts/slideLayout9.xml"/><Relationship Id="rId4" Type="http://schemas.openxmlformats.org/officeDocument/2006/relationships/image" Target="../media/image3.jpe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theme" Target="../theme/theme5.xml"/><Relationship Id="rId1" Type="http://schemas.openxmlformats.org/officeDocument/2006/relationships/slideLayout" Target="../slideLayouts/slideLayout10.xml"/><Relationship Id="rId4" Type="http://schemas.openxmlformats.org/officeDocument/2006/relationships/image" Target="../media/image4.jpe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theme" Target="../theme/theme6.xml"/><Relationship Id="rId1" Type="http://schemas.openxmlformats.org/officeDocument/2006/relationships/slideLayout" Target="../slideLayouts/slideLayout11.xml"/><Relationship Id="rId5" Type="http://schemas.openxmlformats.org/officeDocument/2006/relationships/image" Target="../media/image2.png"/><Relationship Id="rId4" Type="http://schemas.openxmlformats.org/officeDocument/2006/relationships/image" Target="../media/image6.jpe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theme" Target="../theme/theme7.xml"/><Relationship Id="rId1" Type="http://schemas.openxmlformats.org/officeDocument/2006/relationships/slideLayout" Target="../slideLayouts/slideLayout12.xml"/></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theme" Target="../theme/theme8.xml"/><Relationship Id="rId1" Type="http://schemas.openxmlformats.org/officeDocument/2006/relationships/slideLayout" Target="../slideLayouts/slideLayout13.xml"/><Relationship Id="rId4" Type="http://schemas.openxmlformats.org/officeDocument/2006/relationships/image" Target="../media/image8.jpe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theme" Target="../theme/theme9.xml"/><Relationship Id="rId1" Type="http://schemas.openxmlformats.org/officeDocument/2006/relationships/slideLayout" Target="../slideLayouts/slideLayout14.xml"/><Relationship Id="rId4" Type="http://schemas.openxmlformats.org/officeDocument/2006/relationships/image" Target="../media/image9.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23034" y="429769"/>
            <a:ext cx="2732230" cy="963902"/>
          </a:xfrm>
          <a:prstGeom prst="rect">
            <a:avLst/>
          </a:prstGeom>
        </p:spPr>
      </p:pic>
      <p:cxnSp>
        <p:nvCxnSpPr>
          <p:cNvPr id="4" name="Straight Connector 3"/>
          <p:cNvCxnSpPr/>
          <p:nvPr userDrawn="1"/>
        </p:nvCxnSpPr>
        <p:spPr>
          <a:xfrm>
            <a:off x="559610" y="2414016"/>
            <a:ext cx="1497790" cy="0"/>
          </a:xfrm>
          <a:prstGeom prst="line">
            <a:avLst/>
          </a:prstGeom>
          <a:ln w="76200">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68798692"/>
      </p:ext>
    </p:extLst>
  </p:cSld>
  <p:clrMap bg1="lt1" tx1="dk1" bg2="lt2" tx2="dk2" accent1="accent1" accent2="accent2" accent3="accent3" accent4="accent4" accent5="accent5" accent6="accent6" hlink="hlink" folHlink="folHlink"/>
  <p:sldLayoutIdLst>
    <p:sldLayoutId id="2147483849" r:id="rId1"/>
    <p:sldLayoutId id="2147483873" r:id="rId2"/>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4767262"/>
            <a:ext cx="9144000" cy="376238"/>
          </a:xfrm>
          <a:prstGeom prst="rect">
            <a:avLst/>
          </a:prstGeom>
          <a:solidFill>
            <a:srgbClr val="ECEC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b="0" i="0" dirty="0">
              <a:latin typeface="Helvetica Light" charset="0"/>
            </a:endParaRPr>
          </a:p>
        </p:txBody>
      </p:sp>
      <p:sp>
        <p:nvSpPr>
          <p:cNvPr id="2" name="TextBox 1"/>
          <p:cNvSpPr txBox="1"/>
          <p:nvPr userDrawn="1"/>
        </p:nvSpPr>
        <p:spPr>
          <a:xfrm>
            <a:off x="8539149" y="4862988"/>
            <a:ext cx="1762567" cy="207749"/>
          </a:xfrm>
          <a:prstGeom prst="rect">
            <a:avLst/>
          </a:prstGeom>
          <a:noFill/>
        </p:spPr>
        <p:txBody>
          <a:bodyPr wrap="square" rtlCol="0">
            <a:spAutoFit/>
          </a:bodyPr>
          <a:lstStyle/>
          <a:p>
            <a:fld id="{0A52FF5E-384C-654F-BC85-B661B40A616C}" type="slidenum">
              <a:rPr lang="en-US" sz="750" b="0" i="0" smtClean="0">
                <a:latin typeface="Helvetica Light" charset="0"/>
              </a:rPr>
              <a:t>‹#›</a:t>
            </a:fld>
            <a:endParaRPr lang="en-US" sz="750" b="0" i="0" dirty="0">
              <a:latin typeface="Helvetica Light" charset="0"/>
            </a:endParaRPr>
          </a:p>
        </p:txBody>
      </p:sp>
      <p:pic>
        <p:nvPicPr>
          <p:cNvPr id="6" name="Picture 5"/>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266202" y="4810547"/>
            <a:ext cx="2530573" cy="310513"/>
          </a:xfrm>
          <a:prstGeom prst="rect">
            <a:avLst/>
          </a:prstGeom>
        </p:spPr>
      </p:pic>
    </p:spTree>
    <p:extLst>
      <p:ext uri="{BB962C8B-B14F-4D97-AF65-F5344CB8AC3E}">
        <p14:creationId xmlns:p14="http://schemas.microsoft.com/office/powerpoint/2010/main" val="3996575829"/>
      </p:ext>
    </p:extLst>
  </p:cSld>
  <p:clrMap bg1="lt1" tx1="dk1" bg2="lt2" tx2="dk2" accent1="accent1" accent2="accent2" accent3="accent3" accent4="accent4" accent5="accent5" accent6="accent6" hlink="hlink" folHlink="folHlink"/>
  <p:sldLayoutIdLst>
    <p:sldLayoutId id="2147483871" r:id="rId1"/>
    <p:sldLayoutId id="2147483868" r:id="rId2"/>
    <p:sldLayoutId id="2147483869" r:id="rId3"/>
    <p:sldLayoutId id="2147483870" r:id="rId4"/>
    <p:sldLayoutId id="2147483872" r:id="rId5"/>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Rectangle 5"/>
          <p:cNvSpPr/>
          <p:nvPr userDrawn="1"/>
        </p:nvSpPr>
        <p:spPr>
          <a:xfrm>
            <a:off x="0" y="4767262"/>
            <a:ext cx="9144000" cy="376238"/>
          </a:xfrm>
          <a:prstGeom prst="rect">
            <a:avLst/>
          </a:prstGeom>
          <a:solidFill>
            <a:srgbClr val="ECEC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b="0" i="0" dirty="0">
              <a:latin typeface="Helvetica Light" charset="0"/>
            </a:endParaRPr>
          </a:p>
        </p:txBody>
      </p:sp>
      <p:sp>
        <p:nvSpPr>
          <p:cNvPr id="9" name="TextBox 8"/>
          <p:cNvSpPr txBox="1"/>
          <p:nvPr userDrawn="1"/>
        </p:nvSpPr>
        <p:spPr>
          <a:xfrm>
            <a:off x="8539149" y="4862988"/>
            <a:ext cx="1762567" cy="207749"/>
          </a:xfrm>
          <a:prstGeom prst="rect">
            <a:avLst/>
          </a:prstGeom>
          <a:noFill/>
        </p:spPr>
        <p:txBody>
          <a:bodyPr wrap="square" rtlCol="0">
            <a:spAutoFit/>
          </a:bodyPr>
          <a:lstStyle/>
          <a:p>
            <a:fld id="{0A52FF5E-384C-654F-BC85-B661B40A616C}" type="slidenum">
              <a:rPr lang="en-US" sz="750" b="0" i="0" smtClean="0">
                <a:latin typeface="Helvetica Light" charset="0"/>
              </a:rPr>
              <a:t>‹#›</a:t>
            </a:fld>
            <a:endParaRPr lang="en-US" sz="750" b="0" i="0" dirty="0">
              <a:latin typeface="Helvetica Light" charset="0"/>
            </a:endParaRPr>
          </a:p>
        </p:txBody>
      </p:sp>
      <p:pic>
        <p:nvPicPr>
          <p:cNvPr id="10" name="Picture 9"/>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66202" y="4810547"/>
            <a:ext cx="2530573" cy="310513"/>
          </a:xfrm>
          <a:prstGeom prst="rect">
            <a:avLst/>
          </a:prstGeom>
        </p:spPr>
      </p:pic>
      <p:pic>
        <p:nvPicPr>
          <p:cNvPr id="4" name="Picture 3"/>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0" y="-9145"/>
            <a:ext cx="4443984" cy="4776405"/>
          </a:xfrm>
          <a:prstGeom prst="rect">
            <a:avLst/>
          </a:prstGeom>
        </p:spPr>
      </p:pic>
    </p:spTree>
    <p:extLst>
      <p:ext uri="{BB962C8B-B14F-4D97-AF65-F5344CB8AC3E}">
        <p14:creationId xmlns:p14="http://schemas.microsoft.com/office/powerpoint/2010/main" val="2100698616"/>
      </p:ext>
    </p:extLst>
  </p:cSld>
  <p:clrMap bg1="lt1" tx1="dk1" bg2="lt2" tx2="dk2" accent1="accent1" accent2="accent2" accent3="accent3" accent4="accent4" accent5="accent5" accent6="accent6" hlink="hlink" folHlink="folHlink"/>
  <p:sldLayoutIdLst>
    <p:sldLayoutId id="2147483852" r:id="rId1"/>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Rectangle 5"/>
          <p:cNvSpPr/>
          <p:nvPr userDrawn="1"/>
        </p:nvSpPr>
        <p:spPr>
          <a:xfrm>
            <a:off x="0" y="4767262"/>
            <a:ext cx="9144000" cy="376238"/>
          </a:xfrm>
          <a:prstGeom prst="rect">
            <a:avLst/>
          </a:prstGeom>
          <a:solidFill>
            <a:srgbClr val="ECEC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b="0" i="0" dirty="0">
              <a:latin typeface="Helvetica Light" charset="0"/>
            </a:endParaRPr>
          </a:p>
        </p:txBody>
      </p:sp>
      <p:sp>
        <p:nvSpPr>
          <p:cNvPr id="9" name="TextBox 8"/>
          <p:cNvSpPr txBox="1"/>
          <p:nvPr userDrawn="1"/>
        </p:nvSpPr>
        <p:spPr>
          <a:xfrm>
            <a:off x="8539149" y="4862988"/>
            <a:ext cx="1762567" cy="207749"/>
          </a:xfrm>
          <a:prstGeom prst="rect">
            <a:avLst/>
          </a:prstGeom>
          <a:noFill/>
        </p:spPr>
        <p:txBody>
          <a:bodyPr wrap="square" rtlCol="0">
            <a:spAutoFit/>
          </a:bodyPr>
          <a:lstStyle/>
          <a:p>
            <a:fld id="{0A52FF5E-384C-654F-BC85-B661B40A616C}" type="slidenum">
              <a:rPr lang="en-US" sz="750" b="0" i="0" smtClean="0">
                <a:latin typeface="Helvetica Light" charset="0"/>
              </a:rPr>
              <a:t>‹#›</a:t>
            </a:fld>
            <a:endParaRPr lang="en-US" sz="750" b="0" i="0" dirty="0">
              <a:latin typeface="Helvetica Light" charset="0"/>
            </a:endParaRPr>
          </a:p>
        </p:txBody>
      </p:sp>
      <p:pic>
        <p:nvPicPr>
          <p:cNvPr id="10" name="Picture 9"/>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66202" y="4810547"/>
            <a:ext cx="2530573" cy="310513"/>
          </a:xfrm>
          <a:prstGeom prst="rect">
            <a:avLst/>
          </a:prstGeom>
        </p:spPr>
      </p:pic>
      <p:pic>
        <p:nvPicPr>
          <p:cNvPr id="4" name="Picture 3"/>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4700016" y="-9145"/>
            <a:ext cx="4443984" cy="4776405"/>
          </a:xfrm>
          <a:prstGeom prst="rect">
            <a:avLst/>
          </a:prstGeom>
        </p:spPr>
      </p:pic>
    </p:spTree>
    <p:extLst>
      <p:ext uri="{BB962C8B-B14F-4D97-AF65-F5344CB8AC3E}">
        <p14:creationId xmlns:p14="http://schemas.microsoft.com/office/powerpoint/2010/main" val="1210636483"/>
      </p:ext>
    </p:extLst>
  </p:cSld>
  <p:clrMap bg1="lt1" tx1="dk1" bg2="lt2" tx2="dk2" accent1="accent1" accent2="accent2" accent3="accent3" accent4="accent4" accent5="accent5" accent6="accent6" hlink="hlink" folHlink="folHlink"/>
  <p:sldLayoutIdLst>
    <p:sldLayoutId id="2147483862" r:id="rId1"/>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8"/>
          <p:cNvSpPr/>
          <p:nvPr userDrawn="1"/>
        </p:nvSpPr>
        <p:spPr>
          <a:xfrm>
            <a:off x="0" y="4767262"/>
            <a:ext cx="9144000" cy="376238"/>
          </a:xfrm>
          <a:prstGeom prst="rect">
            <a:avLst/>
          </a:prstGeom>
          <a:solidFill>
            <a:srgbClr val="ECEC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b="0" i="0" dirty="0">
              <a:latin typeface="Helvetica Light" charset="0"/>
            </a:endParaRPr>
          </a:p>
        </p:txBody>
      </p:sp>
      <p:sp>
        <p:nvSpPr>
          <p:cNvPr id="10" name="TextBox 9"/>
          <p:cNvSpPr txBox="1"/>
          <p:nvPr userDrawn="1"/>
        </p:nvSpPr>
        <p:spPr>
          <a:xfrm>
            <a:off x="8539149" y="4862988"/>
            <a:ext cx="1762567" cy="207749"/>
          </a:xfrm>
          <a:prstGeom prst="rect">
            <a:avLst/>
          </a:prstGeom>
          <a:noFill/>
        </p:spPr>
        <p:txBody>
          <a:bodyPr wrap="square" rtlCol="0">
            <a:spAutoFit/>
          </a:bodyPr>
          <a:lstStyle/>
          <a:p>
            <a:fld id="{0A52FF5E-384C-654F-BC85-B661B40A616C}" type="slidenum">
              <a:rPr lang="en-US" sz="750" b="0" i="0" smtClean="0">
                <a:latin typeface="Helvetica Light" charset="0"/>
              </a:rPr>
              <a:t>‹#›</a:t>
            </a:fld>
            <a:endParaRPr lang="en-US" sz="750" b="0" i="0" dirty="0">
              <a:latin typeface="Helvetica Light" charset="0"/>
            </a:endParaRPr>
          </a:p>
        </p:txBody>
      </p:sp>
      <p:pic>
        <p:nvPicPr>
          <p:cNvPr id="12" name="Picture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66202" y="4810547"/>
            <a:ext cx="2530573" cy="310513"/>
          </a:xfrm>
          <a:prstGeom prst="rect">
            <a:avLst/>
          </a:prstGeom>
        </p:spPr>
      </p:pic>
      <p:pic>
        <p:nvPicPr>
          <p:cNvPr id="13" name="Picture 12"/>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1" y="0"/>
            <a:ext cx="9143999" cy="1984248"/>
          </a:xfrm>
          <a:prstGeom prst="rect">
            <a:avLst/>
          </a:prstGeom>
        </p:spPr>
      </p:pic>
      <p:cxnSp>
        <p:nvCxnSpPr>
          <p:cNvPr id="7" name="Straight Connector 6"/>
          <p:cNvCxnSpPr/>
          <p:nvPr userDrawn="1"/>
        </p:nvCxnSpPr>
        <p:spPr>
          <a:xfrm>
            <a:off x="4572000" y="2773028"/>
            <a:ext cx="0" cy="1789000"/>
          </a:xfrm>
          <a:prstGeom prst="line">
            <a:avLst/>
          </a:prstGeom>
          <a:noFill/>
          <a:ln w="12700" cmpd="sng">
            <a:solidFill>
              <a:schemeClr val="bg1">
                <a:lumMod val="85000"/>
              </a:schemeClr>
            </a:solidFill>
            <a:round/>
            <a:headEnd/>
            <a:tailEnd/>
          </a:ln>
        </p:spPr>
      </p:cxnSp>
    </p:spTree>
    <p:extLst>
      <p:ext uri="{BB962C8B-B14F-4D97-AF65-F5344CB8AC3E}">
        <p14:creationId xmlns:p14="http://schemas.microsoft.com/office/powerpoint/2010/main" val="94172865"/>
      </p:ext>
    </p:extLst>
  </p:cSld>
  <p:clrMap bg1="lt1" tx1="dk1" bg2="lt2" tx2="dk2" accent1="accent1" accent2="accent2" accent3="accent3" accent4="accent4" accent5="accent5" accent6="accent6" hlink="hlink" folHlink="folHlink"/>
  <p:sldLayoutIdLst>
    <p:sldLayoutId id="2147483671" r:id="rId1"/>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0" name="Picture 19"/>
          <p:cNvPicPr>
            <a:picLocks noChangeAspect="1"/>
          </p:cNvPicPr>
          <p:nvPr userDrawn="1"/>
        </p:nvPicPr>
        <p:blipFill>
          <a:blip r:embed="rId3"/>
          <a:stretch>
            <a:fillRect/>
          </a:stretch>
        </p:blipFill>
        <p:spPr>
          <a:xfrm>
            <a:off x="2451100" y="2038449"/>
            <a:ext cx="4229100" cy="1009650"/>
          </a:xfrm>
          <a:prstGeom prst="rect">
            <a:avLst/>
          </a:prstGeom>
        </p:spPr>
      </p:pic>
      <p:cxnSp>
        <p:nvCxnSpPr>
          <p:cNvPr id="16" name="Straight Connector 15"/>
          <p:cNvCxnSpPr/>
          <p:nvPr userDrawn="1"/>
        </p:nvCxnSpPr>
        <p:spPr>
          <a:xfrm>
            <a:off x="3067449" y="2692005"/>
            <a:ext cx="0" cy="1789000"/>
          </a:xfrm>
          <a:prstGeom prst="line">
            <a:avLst/>
          </a:prstGeom>
          <a:noFill/>
          <a:ln w="12700" cmpd="sng">
            <a:solidFill>
              <a:schemeClr val="bg1">
                <a:lumMod val="85000"/>
              </a:schemeClr>
            </a:solidFill>
            <a:round/>
            <a:headEnd/>
            <a:tailEnd/>
          </a:ln>
        </p:spPr>
      </p:cxnSp>
      <p:cxnSp>
        <p:nvCxnSpPr>
          <p:cNvPr id="17" name="Straight Connector 16"/>
          <p:cNvCxnSpPr/>
          <p:nvPr userDrawn="1"/>
        </p:nvCxnSpPr>
        <p:spPr>
          <a:xfrm>
            <a:off x="6086689" y="2692005"/>
            <a:ext cx="0" cy="1789000"/>
          </a:xfrm>
          <a:prstGeom prst="line">
            <a:avLst/>
          </a:prstGeom>
          <a:noFill/>
          <a:ln w="12700" cmpd="sng">
            <a:solidFill>
              <a:schemeClr val="bg1">
                <a:lumMod val="85000"/>
              </a:schemeClr>
            </a:solidFill>
            <a:round/>
            <a:headEnd/>
            <a:tailEnd/>
          </a:ln>
        </p:spPr>
      </p:cxnSp>
      <p:pic>
        <p:nvPicPr>
          <p:cNvPr id="3" name="Picture 2"/>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0" y="0"/>
            <a:ext cx="9143999" cy="1975104"/>
          </a:xfrm>
          <a:prstGeom prst="rect">
            <a:avLst/>
          </a:prstGeom>
        </p:spPr>
      </p:pic>
      <p:sp>
        <p:nvSpPr>
          <p:cNvPr id="13" name="Rectangle 12"/>
          <p:cNvSpPr/>
          <p:nvPr userDrawn="1"/>
        </p:nvSpPr>
        <p:spPr>
          <a:xfrm>
            <a:off x="0" y="4767262"/>
            <a:ext cx="9144000" cy="376238"/>
          </a:xfrm>
          <a:prstGeom prst="rect">
            <a:avLst/>
          </a:prstGeom>
          <a:solidFill>
            <a:srgbClr val="ECECEA"/>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b="0" i="0" dirty="0">
              <a:latin typeface="Helvetica Light" charset="0"/>
            </a:endParaRPr>
          </a:p>
        </p:txBody>
      </p:sp>
      <p:sp>
        <p:nvSpPr>
          <p:cNvPr id="14" name="TextBox 13"/>
          <p:cNvSpPr txBox="1"/>
          <p:nvPr userDrawn="1"/>
        </p:nvSpPr>
        <p:spPr>
          <a:xfrm>
            <a:off x="8539149" y="4862988"/>
            <a:ext cx="1762567" cy="207749"/>
          </a:xfrm>
          <a:prstGeom prst="rect">
            <a:avLst/>
          </a:prstGeom>
          <a:noFill/>
        </p:spPr>
        <p:txBody>
          <a:bodyPr wrap="square" rtlCol="0">
            <a:spAutoFit/>
          </a:bodyPr>
          <a:lstStyle/>
          <a:p>
            <a:fld id="{0A52FF5E-384C-654F-BC85-B661B40A616C}" type="slidenum">
              <a:rPr lang="en-US" sz="750" b="0" i="0" smtClean="0">
                <a:latin typeface="Helvetica Light" charset="0"/>
              </a:rPr>
              <a:t>‹#›</a:t>
            </a:fld>
            <a:endParaRPr lang="en-US" sz="750" b="0" i="0" dirty="0">
              <a:latin typeface="Helvetica Light" charset="0"/>
            </a:endParaRPr>
          </a:p>
        </p:txBody>
      </p:sp>
      <p:pic>
        <p:nvPicPr>
          <p:cNvPr id="15" name="Picture 14"/>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266202" y="4810547"/>
            <a:ext cx="2530573" cy="310513"/>
          </a:xfrm>
          <a:prstGeom prst="rect">
            <a:avLst/>
          </a:prstGeom>
        </p:spPr>
      </p:pic>
    </p:spTree>
    <p:extLst>
      <p:ext uri="{BB962C8B-B14F-4D97-AF65-F5344CB8AC3E}">
        <p14:creationId xmlns:p14="http://schemas.microsoft.com/office/powerpoint/2010/main" val="39709239"/>
      </p:ext>
    </p:extLst>
  </p:cSld>
  <p:clrMap bg1="lt1" tx1="dk1" bg2="lt2" tx2="dk2" accent1="accent1" accent2="accent2" accent3="accent3" accent4="accent4" accent5="accent5" accent6="accent6" hlink="hlink" folHlink="folHlink"/>
  <p:sldLayoutIdLst>
    <p:sldLayoutId id="2147483679" r:id="rId1"/>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726069"/>
      </p:ext>
    </p:extLst>
  </p:cSld>
  <p:clrMap bg1="lt1" tx1="dk1" bg2="lt2" tx2="dk2" accent1="accent1" accent2="accent2" accent3="accent3" accent4="accent4" accent5="accent5" accent6="accent6" hlink="hlink" folHlink="folHlink"/>
  <p:sldLayoutIdLst>
    <p:sldLayoutId id="21474838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0" name="Picture 19"/>
          <p:cNvPicPr>
            <a:picLocks noChangeAspect="1"/>
          </p:cNvPicPr>
          <p:nvPr userDrawn="1"/>
        </p:nvPicPr>
        <p:blipFill>
          <a:blip r:embed="rId3"/>
          <a:stretch>
            <a:fillRect/>
          </a:stretch>
        </p:blipFill>
        <p:spPr>
          <a:xfrm>
            <a:off x="2451100" y="2038449"/>
            <a:ext cx="4229100" cy="1009650"/>
          </a:xfrm>
          <a:prstGeom prst="rect">
            <a:avLst/>
          </a:prstGeom>
        </p:spPr>
      </p:pic>
      <p:pic>
        <p:nvPicPr>
          <p:cNvPr id="2" name="Picture 1"/>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243712" y="-34724"/>
            <a:ext cx="9497028" cy="5178224"/>
          </a:xfrm>
          <a:prstGeom prst="rect">
            <a:avLst/>
          </a:prstGeom>
        </p:spPr>
      </p:pic>
    </p:spTree>
    <p:extLst>
      <p:ext uri="{BB962C8B-B14F-4D97-AF65-F5344CB8AC3E}">
        <p14:creationId xmlns:p14="http://schemas.microsoft.com/office/powerpoint/2010/main" val="1664995190"/>
      </p:ext>
    </p:extLst>
  </p:cSld>
  <p:clrMap bg1="lt1" tx1="dk1" bg2="lt2" tx2="dk2" accent1="accent1" accent2="accent2" accent3="accent3" accent4="accent4" accent5="accent5" accent6="accent6" hlink="hlink" folHlink="folHlink"/>
  <p:sldLayoutIdLst>
    <p:sldLayoutId id="2147483673" r:id="rId1"/>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0" name="Picture 19"/>
          <p:cNvPicPr>
            <a:picLocks noChangeAspect="1"/>
          </p:cNvPicPr>
          <p:nvPr userDrawn="1"/>
        </p:nvPicPr>
        <p:blipFill>
          <a:blip r:embed="rId3"/>
          <a:stretch>
            <a:fillRect/>
          </a:stretch>
        </p:blipFill>
        <p:spPr>
          <a:xfrm>
            <a:off x="2451100" y="2038449"/>
            <a:ext cx="4229100" cy="1009650"/>
          </a:xfrm>
          <a:prstGeom prst="rect">
            <a:avLst/>
          </a:prstGeom>
        </p:spPr>
      </p:pic>
      <p:pic>
        <p:nvPicPr>
          <p:cNvPr id="2" name="Picture 1"/>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0" y="-34725"/>
            <a:ext cx="9144000" cy="5178225"/>
          </a:xfrm>
          <a:prstGeom prst="rect">
            <a:avLst/>
          </a:prstGeom>
        </p:spPr>
      </p:pic>
    </p:spTree>
    <p:extLst>
      <p:ext uri="{BB962C8B-B14F-4D97-AF65-F5344CB8AC3E}">
        <p14:creationId xmlns:p14="http://schemas.microsoft.com/office/powerpoint/2010/main" val="67321414"/>
      </p:ext>
    </p:extLst>
  </p:cSld>
  <p:clrMap bg1="lt1" tx1="dk1" bg2="lt2" tx2="dk2" accent1="accent1" accent2="accent2" accent3="accent3" accent4="accent4" accent5="accent5" accent6="accent6" hlink="hlink" folHlink="folHlink"/>
  <p:sldLayoutIdLst>
    <p:sldLayoutId id="2147483867" r:id="rId1"/>
  </p:sldLayoutIdLst>
  <p:hf hdr="0" ftr="0" dt="0"/>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subversion.perficient.com/svn/nagpur_qa_automation/trunk/Frameworks/"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www.browserstack.com/automate/java#getting-started"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457463" y="2601913"/>
            <a:ext cx="7939405" cy="843814"/>
          </a:xfrm>
        </p:spPr>
        <p:txBody>
          <a:bodyPr/>
          <a:lstStyle/>
          <a:p>
            <a:pPr algn="ctr"/>
            <a:r>
              <a:rPr lang="en-US" sz="3600" b="1" dirty="0">
                <a:latin typeface="+mj-lt"/>
              </a:rPr>
              <a:t>Selenium Framework Overview</a:t>
            </a:r>
          </a:p>
        </p:txBody>
      </p:sp>
      <p:sp>
        <p:nvSpPr>
          <p:cNvPr id="3" name="Text Placeholder 2"/>
          <p:cNvSpPr>
            <a:spLocks noGrp="1"/>
          </p:cNvSpPr>
          <p:nvPr>
            <p:ph type="body" sz="quarter" idx="12"/>
          </p:nvPr>
        </p:nvSpPr>
        <p:spPr>
          <a:xfrm>
            <a:off x="457463" y="4751118"/>
            <a:ext cx="6985000" cy="385761"/>
          </a:xfrm>
        </p:spPr>
        <p:txBody>
          <a:bodyPr/>
          <a:lstStyle/>
          <a:p>
            <a:r>
              <a:rPr lang="en-US"/>
              <a:t>Ritesh Sachdeo, </a:t>
            </a:r>
            <a:r>
              <a:rPr lang="en-US" dirty="0"/>
              <a:t>Nagpur GDC</a:t>
            </a:r>
          </a:p>
        </p:txBody>
      </p:sp>
    </p:spTree>
    <p:extLst>
      <p:ext uri="{BB962C8B-B14F-4D97-AF65-F5344CB8AC3E}">
        <p14:creationId xmlns:p14="http://schemas.microsoft.com/office/powerpoint/2010/main" val="404839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D7BB384-CE10-4448-AA96-25C19B1CD0B7}"/>
              </a:ext>
            </a:extLst>
          </p:cNvPr>
          <p:cNvSpPr/>
          <p:nvPr/>
        </p:nvSpPr>
        <p:spPr>
          <a:xfrm>
            <a:off x="1118030" y="0"/>
            <a:ext cx="1938710" cy="5143500"/>
          </a:xfrm>
          <a:prstGeom prst="rect">
            <a:avLst/>
          </a:prstGeom>
          <a:solidFill>
            <a:srgbClr val="346166"/>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3" name="Rectangle 2">
            <a:extLst>
              <a:ext uri="{FF2B5EF4-FFF2-40B4-BE49-F238E27FC236}">
                <a16:creationId xmlns:a16="http://schemas.microsoft.com/office/drawing/2014/main" id="{069F26CB-3628-404E-89CD-611768BC1316}"/>
              </a:ext>
            </a:extLst>
          </p:cNvPr>
          <p:cNvSpPr/>
          <p:nvPr/>
        </p:nvSpPr>
        <p:spPr>
          <a:xfrm>
            <a:off x="-15979" y="107"/>
            <a:ext cx="2444854" cy="5143500"/>
          </a:xfrm>
          <a:prstGeom prst="rect">
            <a:avLst/>
          </a:prstGeom>
          <a:solidFill>
            <a:srgbClr val="C52828"/>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5" name="Rectangle 4">
            <a:extLst>
              <a:ext uri="{FF2B5EF4-FFF2-40B4-BE49-F238E27FC236}">
                <a16:creationId xmlns:a16="http://schemas.microsoft.com/office/drawing/2014/main" id="{195BB2A1-7CF0-4D5C-9AC8-3E9C3EE1509E}"/>
              </a:ext>
            </a:extLst>
          </p:cNvPr>
          <p:cNvSpPr/>
          <p:nvPr/>
        </p:nvSpPr>
        <p:spPr>
          <a:xfrm>
            <a:off x="3203142" y="2027314"/>
            <a:ext cx="4634893" cy="3535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spcBef>
                <a:spcPts val="1050"/>
              </a:spcBef>
              <a:buClr>
                <a:schemeClr val="accent1"/>
              </a:buClr>
              <a:defRPr/>
            </a:pPr>
            <a:r>
              <a:rPr lang="en-US" sz="1200" dirty="0">
                <a:solidFill>
                  <a:schemeClr val="tx1">
                    <a:lumMod val="75000"/>
                    <a:lumOff val="25000"/>
                  </a:schemeClr>
                </a:solidFill>
                <a:latin typeface="Halis R Light" panose="02000505040000020004" charset="0"/>
              </a:rPr>
              <a:t>Framework Features </a:t>
            </a:r>
          </a:p>
        </p:txBody>
      </p:sp>
      <p:sp>
        <p:nvSpPr>
          <p:cNvPr id="6" name="TextBox 5">
            <a:extLst>
              <a:ext uri="{FF2B5EF4-FFF2-40B4-BE49-F238E27FC236}">
                <a16:creationId xmlns:a16="http://schemas.microsoft.com/office/drawing/2014/main" id="{23AA96A6-E068-45E8-BD04-EEB319FFEA26}"/>
              </a:ext>
            </a:extLst>
          </p:cNvPr>
          <p:cNvSpPr txBox="1"/>
          <p:nvPr/>
        </p:nvSpPr>
        <p:spPr>
          <a:xfrm>
            <a:off x="1899044" y="2042506"/>
            <a:ext cx="1008238" cy="323165"/>
          </a:xfrm>
          <a:prstGeom prst="rect">
            <a:avLst/>
          </a:prstGeom>
          <a:noFill/>
        </p:spPr>
        <p:txBody>
          <a:bodyPr wrap="square" rtlCol="0" anchor="ctr">
            <a:spAutoFit/>
          </a:bodyPr>
          <a:lstStyle/>
          <a:p>
            <a:pPr algn="r" fontAlgn="base"/>
            <a:r>
              <a:rPr lang="en-US" sz="1500" b="1" dirty="0">
                <a:solidFill>
                  <a:schemeClr val="bg1"/>
                </a:solidFill>
                <a:latin typeface="+mj-lt"/>
                <a:ea typeface="Open Sans" panose="020B0606030504020204" pitchFamily="34" charset="0"/>
                <a:cs typeface="Open Sans" panose="020B0606030504020204" pitchFamily="34" charset="0"/>
              </a:rPr>
              <a:t>03</a:t>
            </a:r>
          </a:p>
        </p:txBody>
      </p:sp>
      <p:sp>
        <p:nvSpPr>
          <p:cNvPr id="7" name="TextBox 6">
            <a:extLst>
              <a:ext uri="{FF2B5EF4-FFF2-40B4-BE49-F238E27FC236}">
                <a16:creationId xmlns:a16="http://schemas.microsoft.com/office/drawing/2014/main" id="{C1D07AE6-3446-4B1A-9ED1-5E7BF5977C01}"/>
              </a:ext>
            </a:extLst>
          </p:cNvPr>
          <p:cNvSpPr txBox="1"/>
          <p:nvPr/>
        </p:nvSpPr>
        <p:spPr>
          <a:xfrm>
            <a:off x="1899044" y="2397800"/>
            <a:ext cx="1008238" cy="323165"/>
          </a:xfrm>
          <a:prstGeom prst="rect">
            <a:avLst/>
          </a:prstGeom>
          <a:noFill/>
        </p:spPr>
        <p:txBody>
          <a:bodyPr wrap="square" rtlCol="0" anchor="ctr">
            <a:spAutoFit/>
          </a:bodyPr>
          <a:lstStyle/>
          <a:p>
            <a:pPr algn="r" fontAlgn="base"/>
            <a:r>
              <a:rPr lang="en-US" sz="1500" b="1" dirty="0">
                <a:solidFill>
                  <a:schemeClr val="bg1"/>
                </a:solidFill>
                <a:latin typeface="+mj-lt"/>
                <a:ea typeface="Open Sans" panose="020B0606030504020204" pitchFamily="34" charset="0"/>
                <a:cs typeface="Open Sans" panose="020B0606030504020204" pitchFamily="34" charset="0"/>
              </a:rPr>
              <a:t>05</a:t>
            </a:r>
          </a:p>
        </p:txBody>
      </p:sp>
      <p:sp>
        <p:nvSpPr>
          <p:cNvPr id="14" name="Rectangle 13">
            <a:extLst>
              <a:ext uri="{FF2B5EF4-FFF2-40B4-BE49-F238E27FC236}">
                <a16:creationId xmlns:a16="http://schemas.microsoft.com/office/drawing/2014/main" id="{9AF10045-CDD2-41DD-B729-6CB40FEBA256}"/>
              </a:ext>
            </a:extLst>
          </p:cNvPr>
          <p:cNvSpPr/>
          <p:nvPr/>
        </p:nvSpPr>
        <p:spPr>
          <a:xfrm>
            <a:off x="3203142" y="2380860"/>
            <a:ext cx="4634893" cy="3535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spcBef>
                <a:spcPts val="1050"/>
              </a:spcBef>
              <a:buClr>
                <a:schemeClr val="accent1"/>
              </a:buClr>
              <a:defRPr/>
            </a:pPr>
            <a:r>
              <a:rPr lang="en-US" sz="1200" dirty="0">
                <a:solidFill>
                  <a:schemeClr val="tx1">
                    <a:lumMod val="75000"/>
                    <a:lumOff val="25000"/>
                  </a:schemeClr>
                </a:solidFill>
                <a:latin typeface="Halis R Light" panose="02000505040000020004" charset="0"/>
              </a:rPr>
              <a:t>How to setup the framework on your local system</a:t>
            </a:r>
          </a:p>
        </p:txBody>
      </p:sp>
      <p:cxnSp>
        <p:nvCxnSpPr>
          <p:cNvPr id="21" name="Straight Connector 20">
            <a:extLst>
              <a:ext uri="{FF2B5EF4-FFF2-40B4-BE49-F238E27FC236}">
                <a16:creationId xmlns:a16="http://schemas.microsoft.com/office/drawing/2014/main" id="{A4A034D4-2551-4FCE-B2C9-B423D1D655FB}"/>
              </a:ext>
            </a:extLst>
          </p:cNvPr>
          <p:cNvCxnSpPr>
            <a:cxnSpLocks/>
          </p:cNvCxnSpPr>
          <p:nvPr/>
        </p:nvCxnSpPr>
        <p:spPr>
          <a:xfrm flipV="1">
            <a:off x="2428875" y="2362601"/>
            <a:ext cx="4634893" cy="23282"/>
          </a:xfrm>
          <a:prstGeom prst="line">
            <a:avLst/>
          </a:prstGeom>
          <a:ln>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37153B2-864E-4D0A-B2C1-D6F4B8672D19}"/>
              </a:ext>
            </a:extLst>
          </p:cNvPr>
          <p:cNvCxnSpPr>
            <a:cxnSpLocks/>
          </p:cNvCxnSpPr>
          <p:nvPr/>
        </p:nvCxnSpPr>
        <p:spPr>
          <a:xfrm flipV="1">
            <a:off x="2429986" y="2743232"/>
            <a:ext cx="4634893" cy="23282"/>
          </a:xfrm>
          <a:prstGeom prst="line">
            <a:avLst/>
          </a:prstGeom>
          <a:ln>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31" name="Title 1">
            <a:extLst>
              <a:ext uri="{FF2B5EF4-FFF2-40B4-BE49-F238E27FC236}">
                <a16:creationId xmlns:a16="http://schemas.microsoft.com/office/drawing/2014/main" id="{D60AFC26-3BD4-4FE7-B738-E04B53DD73AA}"/>
              </a:ext>
            </a:extLst>
          </p:cNvPr>
          <p:cNvSpPr txBox="1">
            <a:spLocks/>
          </p:cNvSpPr>
          <p:nvPr/>
        </p:nvSpPr>
        <p:spPr>
          <a:xfrm>
            <a:off x="469107" y="2348431"/>
            <a:ext cx="1964202" cy="652463"/>
          </a:xfrm>
          <a:prstGeom prst="rect">
            <a:avLst/>
          </a:prstGeom>
        </p:spPr>
        <p:txBody>
          <a:bodyPr vert="horz" lIns="68580" tIns="34290" rIns="68580" bIns="3429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775" b="1" dirty="0">
                <a:solidFill>
                  <a:schemeClr val="bg1"/>
                </a:solidFill>
                <a:latin typeface="Gulim" panose="020B0600000101010101" pitchFamily="34" charset="-127"/>
                <a:ea typeface="Gulim" panose="020B0600000101010101" pitchFamily="34" charset="-127"/>
                <a:cs typeface="Calibri Light" panose="020F0302020204030204" pitchFamily="34" charset="0"/>
              </a:rPr>
              <a:t>Agenda</a:t>
            </a:r>
          </a:p>
          <a:p>
            <a:r>
              <a:rPr lang="en-US" sz="1200" dirty="0">
                <a:solidFill>
                  <a:srgbClr val="C52828"/>
                </a:solidFill>
                <a:latin typeface="Gulim" panose="020B0600000101010101" pitchFamily="34" charset="-127"/>
                <a:ea typeface="Gulim" panose="020B0600000101010101" pitchFamily="34" charset="-127"/>
                <a:cs typeface="Calibri Light" panose="020F0302020204030204" pitchFamily="34" charset="0"/>
              </a:rPr>
              <a:t>@ Perficient Nagpur</a:t>
            </a:r>
          </a:p>
        </p:txBody>
      </p:sp>
      <p:sp>
        <p:nvSpPr>
          <p:cNvPr id="11" name="TextBox 10">
            <a:extLst>
              <a:ext uri="{FF2B5EF4-FFF2-40B4-BE49-F238E27FC236}">
                <a16:creationId xmlns:a16="http://schemas.microsoft.com/office/drawing/2014/main" id="{24309CC0-AF3D-4DAC-9E88-1B7AF2D82610}"/>
              </a:ext>
            </a:extLst>
          </p:cNvPr>
          <p:cNvSpPr txBox="1"/>
          <p:nvPr/>
        </p:nvSpPr>
        <p:spPr>
          <a:xfrm>
            <a:off x="1900721" y="2781314"/>
            <a:ext cx="1008238" cy="323165"/>
          </a:xfrm>
          <a:prstGeom prst="rect">
            <a:avLst/>
          </a:prstGeom>
          <a:noFill/>
        </p:spPr>
        <p:txBody>
          <a:bodyPr wrap="square" rtlCol="0" anchor="ctr">
            <a:spAutoFit/>
          </a:bodyPr>
          <a:lstStyle/>
          <a:p>
            <a:pPr algn="r" fontAlgn="base"/>
            <a:r>
              <a:rPr lang="en-US" sz="1500" b="1" dirty="0">
                <a:solidFill>
                  <a:schemeClr val="bg1"/>
                </a:solidFill>
                <a:latin typeface="+mj-lt"/>
                <a:ea typeface="Open Sans" panose="020B0606030504020204" pitchFamily="34" charset="0"/>
                <a:cs typeface="Open Sans" panose="020B0606030504020204" pitchFamily="34" charset="0"/>
              </a:rPr>
              <a:t>06</a:t>
            </a:r>
          </a:p>
        </p:txBody>
      </p:sp>
      <p:sp>
        <p:nvSpPr>
          <p:cNvPr id="12" name="Rectangle 11">
            <a:extLst>
              <a:ext uri="{FF2B5EF4-FFF2-40B4-BE49-F238E27FC236}">
                <a16:creationId xmlns:a16="http://schemas.microsoft.com/office/drawing/2014/main" id="{97BEB95D-5891-4E9A-BB8B-985A82AB0BC8}"/>
              </a:ext>
            </a:extLst>
          </p:cNvPr>
          <p:cNvSpPr/>
          <p:nvPr/>
        </p:nvSpPr>
        <p:spPr>
          <a:xfrm>
            <a:off x="3214867" y="2764374"/>
            <a:ext cx="4634893" cy="3535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spcBef>
                <a:spcPts val="1050"/>
              </a:spcBef>
              <a:buClr>
                <a:schemeClr val="accent1"/>
              </a:buClr>
              <a:defRPr/>
            </a:pPr>
            <a:r>
              <a:rPr lang="en-US" sz="1200" dirty="0">
                <a:solidFill>
                  <a:schemeClr val="tx1">
                    <a:lumMod val="75000"/>
                    <a:lumOff val="25000"/>
                  </a:schemeClr>
                </a:solidFill>
                <a:latin typeface="Halis R Light" panose="02000505040000020004" charset="0"/>
              </a:rPr>
              <a:t>How to use the framework</a:t>
            </a:r>
          </a:p>
        </p:txBody>
      </p:sp>
      <p:cxnSp>
        <p:nvCxnSpPr>
          <p:cNvPr id="13" name="Straight Connector 12">
            <a:extLst>
              <a:ext uri="{FF2B5EF4-FFF2-40B4-BE49-F238E27FC236}">
                <a16:creationId xmlns:a16="http://schemas.microsoft.com/office/drawing/2014/main" id="{3EB996C0-2A24-4F2C-8D6F-C4951C2D29BA}"/>
              </a:ext>
            </a:extLst>
          </p:cNvPr>
          <p:cNvCxnSpPr>
            <a:cxnSpLocks/>
          </p:cNvCxnSpPr>
          <p:nvPr/>
        </p:nvCxnSpPr>
        <p:spPr>
          <a:xfrm flipV="1">
            <a:off x="2481903" y="3126746"/>
            <a:ext cx="4634893" cy="23282"/>
          </a:xfrm>
          <a:prstGeom prst="line">
            <a:avLst/>
          </a:prstGeom>
          <a:ln>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8290662-C480-4F71-B918-A057A83B2C39}"/>
              </a:ext>
            </a:extLst>
          </p:cNvPr>
          <p:cNvCxnSpPr>
            <a:cxnSpLocks/>
          </p:cNvCxnSpPr>
          <p:nvPr/>
        </p:nvCxnSpPr>
        <p:spPr>
          <a:xfrm flipV="1">
            <a:off x="2503676" y="3520309"/>
            <a:ext cx="4634893" cy="23282"/>
          </a:xfrm>
          <a:prstGeom prst="line">
            <a:avLst/>
          </a:prstGeom>
          <a:ln>
            <a:solidFill>
              <a:schemeClr val="bg1">
                <a:lumMod val="65000"/>
              </a:schemeClr>
            </a:solidFill>
            <a:prstDash val="solid"/>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BDCC33D3-97BD-4005-AFD9-59F1A69F4857}"/>
              </a:ext>
            </a:extLst>
          </p:cNvPr>
          <p:cNvSpPr txBox="1"/>
          <p:nvPr/>
        </p:nvSpPr>
        <p:spPr>
          <a:xfrm>
            <a:off x="1912445" y="3174869"/>
            <a:ext cx="1008238" cy="323165"/>
          </a:xfrm>
          <a:prstGeom prst="rect">
            <a:avLst/>
          </a:prstGeom>
          <a:noFill/>
        </p:spPr>
        <p:txBody>
          <a:bodyPr wrap="square" rtlCol="0" anchor="ctr">
            <a:spAutoFit/>
          </a:bodyPr>
          <a:lstStyle/>
          <a:p>
            <a:pPr algn="r" fontAlgn="base"/>
            <a:r>
              <a:rPr lang="en-US" sz="1500" b="1" dirty="0">
                <a:solidFill>
                  <a:schemeClr val="bg1"/>
                </a:solidFill>
                <a:latin typeface="+mj-lt"/>
                <a:ea typeface="Open Sans" panose="020B0606030504020204" pitchFamily="34" charset="0"/>
                <a:cs typeface="Open Sans" panose="020B0606030504020204" pitchFamily="34" charset="0"/>
              </a:rPr>
              <a:t>07</a:t>
            </a:r>
          </a:p>
        </p:txBody>
      </p:sp>
      <p:sp>
        <p:nvSpPr>
          <p:cNvPr id="17" name="Rectangle 16">
            <a:extLst>
              <a:ext uri="{FF2B5EF4-FFF2-40B4-BE49-F238E27FC236}">
                <a16:creationId xmlns:a16="http://schemas.microsoft.com/office/drawing/2014/main" id="{E3E0DAF1-00FA-4E54-B01C-5434BF794DCE}"/>
              </a:ext>
            </a:extLst>
          </p:cNvPr>
          <p:cNvSpPr/>
          <p:nvPr/>
        </p:nvSpPr>
        <p:spPr>
          <a:xfrm>
            <a:off x="3196446" y="3167980"/>
            <a:ext cx="4634893" cy="3535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spcBef>
                <a:spcPts val="1050"/>
              </a:spcBef>
              <a:buClr>
                <a:schemeClr val="accent1"/>
              </a:buClr>
              <a:defRPr/>
            </a:pPr>
            <a:r>
              <a:rPr lang="en-US" sz="1200" dirty="0">
                <a:solidFill>
                  <a:schemeClr val="tx1">
                    <a:lumMod val="75000"/>
                    <a:lumOff val="25000"/>
                  </a:schemeClr>
                </a:solidFill>
                <a:latin typeface="Halis R Light" panose="02000505040000020004" charset="0"/>
              </a:rPr>
              <a:t>How to execute script on Web &amp; Mobile</a:t>
            </a:r>
          </a:p>
        </p:txBody>
      </p:sp>
    </p:spTree>
    <p:extLst>
      <p:ext uri="{BB962C8B-B14F-4D97-AF65-F5344CB8AC3E}">
        <p14:creationId xmlns:p14="http://schemas.microsoft.com/office/powerpoint/2010/main" val="3776793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8490" y="148315"/>
            <a:ext cx="6558118" cy="553998"/>
          </a:xfrm>
          <a:prstGeom prst="rect">
            <a:avLst/>
          </a:prstGeom>
        </p:spPr>
        <p:txBody>
          <a:bodyPr wrap="square">
            <a:spAutoFit/>
          </a:bodyPr>
          <a:lstStyle/>
          <a:p>
            <a:r>
              <a:rPr lang="en-US" sz="1800" b="1" dirty="0">
                <a:solidFill>
                  <a:srgbClr val="CC1F20"/>
                </a:solidFill>
                <a:latin typeface="Calibri" panose="020F0502020204030204" pitchFamily="34" charset="0"/>
              </a:rPr>
              <a:t>Framework Features</a:t>
            </a:r>
          </a:p>
          <a:p>
            <a:endParaRPr lang="en-US" sz="1200" b="1" dirty="0">
              <a:solidFill>
                <a:srgbClr val="CC1F20"/>
              </a:solidFill>
              <a:latin typeface="Century Gothic" panose="020B0502020202020204" pitchFamily="34" charset="0"/>
            </a:endParaRPr>
          </a:p>
        </p:txBody>
      </p:sp>
      <p:sp>
        <p:nvSpPr>
          <p:cNvPr id="5" name="Rectangle 4"/>
          <p:cNvSpPr/>
          <p:nvPr/>
        </p:nvSpPr>
        <p:spPr>
          <a:xfrm>
            <a:off x="391886" y="501825"/>
            <a:ext cx="8742065" cy="4037387"/>
          </a:xfrm>
          <a:prstGeom prst="rect">
            <a:avLst/>
          </a:prstGeom>
        </p:spPr>
        <p:txBody>
          <a:bodyPr wrap="square">
            <a:spAutoFit/>
          </a:bodyPr>
          <a:lstStyle/>
          <a:p>
            <a:pPr marL="285750" indent="-285750">
              <a:lnSpc>
                <a:spcPct val="200000"/>
              </a:lnSpc>
              <a:buFont typeface="Wingdings" panose="05000000000000000000" pitchFamily="2" charset="2"/>
              <a:buChar char="q"/>
            </a:pPr>
            <a:r>
              <a:rPr lang="en-US" sz="1300" b="1" u="sng" dirty="0">
                <a:latin typeface="Calibri" panose="020F0502020204030204" pitchFamily="34" charset="0"/>
              </a:rPr>
              <a:t>Types of Testing Supported</a:t>
            </a:r>
            <a:r>
              <a:rPr lang="en-US" sz="1300" dirty="0">
                <a:latin typeface="Calibri" panose="020F0502020204030204" pitchFamily="34" charset="0"/>
              </a:rPr>
              <a:t> - Framework supports </a:t>
            </a:r>
            <a:r>
              <a:rPr lang="en-US" sz="1300" b="1" dirty="0">
                <a:latin typeface="Calibri" panose="020F0502020204030204" pitchFamily="34" charset="0"/>
              </a:rPr>
              <a:t>Web and Mobile</a:t>
            </a:r>
            <a:r>
              <a:rPr lang="en-US" sz="1300" dirty="0">
                <a:latin typeface="Calibri" panose="020F0502020204030204" pitchFamily="34" charset="0"/>
              </a:rPr>
              <a:t> Automation. </a:t>
            </a:r>
            <a:r>
              <a:rPr lang="en-US" sz="1300" b="1" dirty="0">
                <a:latin typeface="Calibri" panose="020F0502020204030204" pitchFamily="34" charset="0"/>
              </a:rPr>
              <a:t>Mobile Automation </a:t>
            </a:r>
            <a:r>
              <a:rPr lang="en-US" sz="1300" dirty="0">
                <a:latin typeface="Calibri" panose="020F0502020204030204" pitchFamily="34" charset="0"/>
              </a:rPr>
              <a:t>is integrated through </a:t>
            </a:r>
            <a:r>
              <a:rPr lang="en-US" sz="1300" b="1" dirty="0">
                <a:latin typeface="Calibri" panose="020F0502020204030204" pitchFamily="34" charset="0"/>
              </a:rPr>
              <a:t>Cross Browser Testing (CBT) </a:t>
            </a:r>
            <a:r>
              <a:rPr lang="en-US" sz="1300" dirty="0">
                <a:latin typeface="Calibri" panose="020F0502020204030204" pitchFamily="34" charset="0"/>
              </a:rPr>
              <a:t>and</a:t>
            </a:r>
            <a:r>
              <a:rPr lang="en-US" sz="1300" b="1" dirty="0">
                <a:latin typeface="Calibri" panose="020F0502020204030204" pitchFamily="34" charset="0"/>
              </a:rPr>
              <a:t> Browser Stack</a:t>
            </a:r>
          </a:p>
          <a:p>
            <a:pPr marL="285750" indent="-285750">
              <a:lnSpc>
                <a:spcPct val="200000"/>
              </a:lnSpc>
              <a:buFont typeface="Wingdings" panose="05000000000000000000" pitchFamily="2" charset="2"/>
              <a:buChar char="q"/>
            </a:pPr>
            <a:r>
              <a:rPr lang="en-US" sz="1300" b="1" u="sng" dirty="0">
                <a:latin typeface="Calibri" panose="020F0502020204030204" pitchFamily="34" charset="0"/>
              </a:rPr>
              <a:t>Open Source/ No Licensing costs</a:t>
            </a:r>
            <a:r>
              <a:rPr lang="en-US" sz="1300" dirty="0">
                <a:latin typeface="Calibri" panose="020F0502020204030204" pitchFamily="34" charset="0"/>
              </a:rPr>
              <a:t> - Framework is build using </a:t>
            </a:r>
            <a:r>
              <a:rPr lang="en-US" sz="1300" b="1" dirty="0">
                <a:latin typeface="Calibri" panose="020F0502020204030204" pitchFamily="34" charset="0"/>
              </a:rPr>
              <a:t>Java language</a:t>
            </a:r>
            <a:r>
              <a:rPr lang="en-US" sz="1300" dirty="0">
                <a:latin typeface="Calibri" panose="020F0502020204030204" pitchFamily="34" charset="0"/>
              </a:rPr>
              <a:t> which is indeed an open source language. All kind of support/help/utilities are freely available on web.</a:t>
            </a:r>
          </a:p>
          <a:p>
            <a:pPr marL="285750" indent="-285750">
              <a:lnSpc>
                <a:spcPct val="200000"/>
              </a:lnSpc>
              <a:buFont typeface="Wingdings" panose="05000000000000000000" pitchFamily="2" charset="2"/>
              <a:buChar char="q"/>
            </a:pPr>
            <a:r>
              <a:rPr lang="en-US" sz="1300" b="1" u="sng" dirty="0">
                <a:latin typeface="Calibri" panose="020F0502020204030204" pitchFamily="34" charset="0"/>
              </a:rPr>
              <a:t>Framework Used</a:t>
            </a:r>
            <a:r>
              <a:rPr lang="en-US" sz="1300" dirty="0">
                <a:latin typeface="Calibri" panose="020F0502020204030204" pitchFamily="34" charset="0"/>
              </a:rPr>
              <a:t> - </a:t>
            </a:r>
            <a:r>
              <a:rPr lang="en-US" sz="1300" b="1" dirty="0">
                <a:latin typeface="Calibri" panose="020F0502020204030204" pitchFamily="34" charset="0"/>
              </a:rPr>
              <a:t>Selenium Webdriver</a:t>
            </a:r>
            <a:r>
              <a:rPr lang="en-US" sz="1300" dirty="0">
                <a:latin typeface="Calibri" panose="020F0502020204030204" pitchFamily="34" charset="0"/>
              </a:rPr>
              <a:t> (Web Automation Framework) with Java language is used. Power of </a:t>
            </a:r>
            <a:r>
              <a:rPr lang="en-US" sz="1300" b="1" dirty="0">
                <a:latin typeface="Calibri" panose="020F0502020204030204" pitchFamily="34" charset="0"/>
              </a:rPr>
              <a:t>TestNG Framework</a:t>
            </a:r>
            <a:r>
              <a:rPr lang="en-US" sz="1300" dirty="0">
                <a:latin typeface="Calibri" panose="020F0502020204030204" pitchFamily="34" charset="0"/>
              </a:rPr>
              <a:t> annotations is used too. </a:t>
            </a:r>
          </a:p>
          <a:p>
            <a:pPr marL="285750" indent="-285750">
              <a:lnSpc>
                <a:spcPct val="200000"/>
              </a:lnSpc>
              <a:buFont typeface="Wingdings" panose="05000000000000000000" pitchFamily="2" charset="2"/>
              <a:buChar char="q"/>
            </a:pPr>
            <a:r>
              <a:rPr lang="en-US" sz="1300" b="1" u="sng" dirty="0">
                <a:latin typeface="Calibri" panose="020F0502020204030204" pitchFamily="34" charset="0"/>
              </a:rPr>
              <a:t>Parallel Testing</a:t>
            </a:r>
            <a:r>
              <a:rPr lang="en-US" sz="1300" dirty="0">
                <a:latin typeface="Calibri" panose="020F0502020204030204" pitchFamily="34" charset="0"/>
              </a:rPr>
              <a:t> - Supports </a:t>
            </a:r>
            <a:r>
              <a:rPr lang="en-US" sz="1300" b="1" dirty="0">
                <a:latin typeface="Calibri" panose="020F0502020204030204" pitchFamily="34" charset="0"/>
              </a:rPr>
              <a:t>Parallel Test Executions</a:t>
            </a:r>
            <a:r>
              <a:rPr lang="en-US" sz="1300" dirty="0">
                <a:latin typeface="Calibri" panose="020F0502020204030204" pitchFamily="34" charset="0"/>
              </a:rPr>
              <a:t> meaning scripts can be ran parallelly on multiple browsers at the same time.</a:t>
            </a:r>
          </a:p>
          <a:p>
            <a:pPr marL="285750" indent="-285750">
              <a:lnSpc>
                <a:spcPct val="200000"/>
              </a:lnSpc>
              <a:buFont typeface="Wingdings" panose="05000000000000000000" pitchFamily="2" charset="2"/>
              <a:buChar char="q"/>
            </a:pPr>
            <a:r>
              <a:rPr lang="en-US" sz="1300" b="1" u="sng" dirty="0">
                <a:latin typeface="Calibri" panose="020F0502020204030204" pitchFamily="34" charset="0"/>
              </a:rPr>
              <a:t>Design Pattern</a:t>
            </a:r>
            <a:r>
              <a:rPr lang="en-US" sz="1300" dirty="0">
                <a:latin typeface="Calibri" panose="020F0502020204030204" pitchFamily="34" charset="0"/>
              </a:rPr>
              <a:t> - Code is written following the guidelines of Page Factory Design Pattern.</a:t>
            </a:r>
          </a:p>
          <a:p>
            <a:pPr marL="285750" indent="-285750">
              <a:lnSpc>
                <a:spcPct val="200000"/>
              </a:lnSpc>
              <a:buFont typeface="Wingdings" panose="05000000000000000000" pitchFamily="2" charset="2"/>
              <a:buChar char="q"/>
            </a:pPr>
            <a:r>
              <a:rPr lang="en-US" sz="1300" b="1" u="sng" dirty="0">
                <a:latin typeface="Calibri" panose="020F0502020204030204" pitchFamily="34" charset="0"/>
              </a:rPr>
              <a:t>Third Party Integration</a:t>
            </a:r>
            <a:r>
              <a:rPr lang="en-US" sz="1300" dirty="0">
                <a:latin typeface="Calibri" panose="020F0502020204030204" pitchFamily="34" charset="0"/>
              </a:rPr>
              <a:t> - Extend Report is integrated in the framework which provides easy to read &amp; understand report.</a:t>
            </a:r>
          </a:p>
        </p:txBody>
      </p:sp>
    </p:spTree>
    <p:extLst>
      <p:ext uri="{BB962C8B-B14F-4D97-AF65-F5344CB8AC3E}">
        <p14:creationId xmlns:p14="http://schemas.microsoft.com/office/powerpoint/2010/main" val="1303520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8490" y="148315"/>
            <a:ext cx="6558118" cy="553998"/>
          </a:xfrm>
          <a:prstGeom prst="rect">
            <a:avLst/>
          </a:prstGeom>
        </p:spPr>
        <p:txBody>
          <a:bodyPr wrap="square">
            <a:spAutoFit/>
          </a:bodyPr>
          <a:lstStyle/>
          <a:p>
            <a:r>
              <a:rPr lang="en-US" sz="1800" b="1" dirty="0">
                <a:solidFill>
                  <a:srgbClr val="CC1F20"/>
                </a:solidFill>
                <a:latin typeface="Calibri" panose="020F0502020204030204" pitchFamily="34" charset="0"/>
              </a:rPr>
              <a:t>Framework Features</a:t>
            </a:r>
          </a:p>
          <a:p>
            <a:endParaRPr lang="en-US" sz="1200" b="1" dirty="0">
              <a:solidFill>
                <a:srgbClr val="CC1F20"/>
              </a:solidFill>
              <a:latin typeface="Century Gothic" panose="020B0502020202020204" pitchFamily="34" charset="0"/>
            </a:endParaRPr>
          </a:p>
        </p:txBody>
      </p:sp>
      <p:sp>
        <p:nvSpPr>
          <p:cNvPr id="5" name="Rectangle 4"/>
          <p:cNvSpPr/>
          <p:nvPr/>
        </p:nvSpPr>
        <p:spPr>
          <a:xfrm>
            <a:off x="361742" y="381249"/>
            <a:ext cx="8742065" cy="4262449"/>
          </a:xfrm>
          <a:prstGeom prst="rect">
            <a:avLst/>
          </a:prstGeom>
        </p:spPr>
        <p:txBody>
          <a:bodyPr wrap="square">
            <a:spAutoFit/>
          </a:bodyPr>
          <a:lstStyle/>
          <a:p>
            <a:pPr marL="285750" indent="-285750">
              <a:lnSpc>
                <a:spcPct val="200000"/>
              </a:lnSpc>
              <a:buFont typeface="Wingdings" panose="05000000000000000000" pitchFamily="2" charset="2"/>
              <a:buChar char="q"/>
            </a:pPr>
            <a:r>
              <a:rPr lang="en-US" sz="1300" dirty="0">
                <a:latin typeface="Calibri" panose="020F0502020204030204" pitchFamily="34" charset="0"/>
              </a:rPr>
              <a:t>Maven is used to inject dependencies on runtime.</a:t>
            </a:r>
          </a:p>
          <a:p>
            <a:pPr marL="285750" indent="-285750">
              <a:lnSpc>
                <a:spcPct val="200000"/>
              </a:lnSpc>
              <a:buFont typeface="Wingdings" panose="05000000000000000000" pitchFamily="2" charset="2"/>
              <a:buChar char="q"/>
            </a:pPr>
            <a:r>
              <a:rPr lang="en-US" sz="1300" dirty="0">
                <a:latin typeface="Calibri" panose="020F0502020204030204" pitchFamily="34" charset="0"/>
              </a:rPr>
              <a:t>Logger is used to trace the events.</a:t>
            </a:r>
          </a:p>
          <a:p>
            <a:pPr marL="285750" indent="-285750">
              <a:lnSpc>
                <a:spcPct val="200000"/>
              </a:lnSpc>
              <a:buFont typeface="Wingdings" panose="05000000000000000000" pitchFamily="2" charset="2"/>
              <a:buChar char="q"/>
            </a:pPr>
            <a:r>
              <a:rPr lang="en-US" sz="1300" dirty="0">
                <a:latin typeface="Calibri" panose="020F0502020204030204" pitchFamily="34" charset="0"/>
              </a:rPr>
              <a:t>Email functionality is integrated to send the execution reports to the defined recipients.</a:t>
            </a:r>
          </a:p>
          <a:p>
            <a:pPr marL="285750" indent="-285750">
              <a:lnSpc>
                <a:spcPct val="200000"/>
              </a:lnSpc>
              <a:buFont typeface="Wingdings" panose="05000000000000000000" pitchFamily="2" charset="2"/>
              <a:buChar char="q"/>
            </a:pPr>
            <a:r>
              <a:rPr lang="en-US" sz="1300" dirty="0">
                <a:latin typeface="Calibri" panose="020F0502020204030204" pitchFamily="34" charset="0"/>
              </a:rPr>
              <a:t>Data is been provided to application through Property file.</a:t>
            </a:r>
          </a:p>
          <a:p>
            <a:pPr marL="285750" indent="-285750">
              <a:lnSpc>
                <a:spcPct val="200000"/>
              </a:lnSpc>
              <a:buFont typeface="Wingdings" panose="05000000000000000000" pitchFamily="2" charset="2"/>
              <a:buChar char="q"/>
            </a:pPr>
            <a:r>
              <a:rPr lang="en-US" sz="1300" dirty="0">
                <a:latin typeface="Calibri" panose="020F0502020204030204" pitchFamily="34" charset="0"/>
              </a:rPr>
              <a:t>Failure steps ‘Screenshots’ are captured and stored in the folder.</a:t>
            </a:r>
          </a:p>
          <a:p>
            <a:pPr marL="285750" indent="-285750">
              <a:lnSpc>
                <a:spcPct val="200000"/>
              </a:lnSpc>
              <a:buFont typeface="Wingdings" panose="05000000000000000000" pitchFamily="2" charset="2"/>
              <a:buChar char="q"/>
            </a:pPr>
            <a:r>
              <a:rPr lang="en-US" sz="1300" dirty="0">
                <a:latin typeface="Calibri" panose="020F0502020204030204" pitchFamily="34" charset="0"/>
              </a:rPr>
              <a:t>Some of the important utilities incorporated in the framework –</a:t>
            </a:r>
          </a:p>
          <a:p>
            <a:pPr marL="628650" lvl="1" indent="-285750">
              <a:lnSpc>
                <a:spcPct val="150000"/>
              </a:lnSpc>
              <a:buFont typeface="Wingdings" panose="05000000000000000000" pitchFamily="2" charset="2"/>
              <a:buChar char="q"/>
            </a:pPr>
            <a:r>
              <a:rPr lang="en-US" sz="1300" dirty="0">
                <a:latin typeface="Calibri" panose="020F0502020204030204" pitchFamily="34" charset="0"/>
              </a:rPr>
              <a:t>Database Utility</a:t>
            </a:r>
          </a:p>
          <a:p>
            <a:pPr marL="628650" lvl="1" indent="-285750">
              <a:lnSpc>
                <a:spcPct val="150000"/>
              </a:lnSpc>
              <a:buFont typeface="Wingdings" panose="05000000000000000000" pitchFamily="2" charset="2"/>
              <a:buChar char="q"/>
            </a:pPr>
            <a:r>
              <a:rPr lang="en-US" sz="1300" dirty="0">
                <a:latin typeface="Calibri" panose="020F0502020204030204" pitchFamily="34" charset="0"/>
              </a:rPr>
              <a:t>Excel Reader</a:t>
            </a:r>
          </a:p>
          <a:p>
            <a:pPr marL="628650" lvl="1" indent="-285750">
              <a:lnSpc>
                <a:spcPct val="150000"/>
              </a:lnSpc>
              <a:buFont typeface="Wingdings" panose="05000000000000000000" pitchFamily="2" charset="2"/>
              <a:buChar char="q"/>
            </a:pPr>
            <a:r>
              <a:rPr lang="en-US" sz="1300" dirty="0" err="1">
                <a:latin typeface="Calibri" panose="020F0502020204030204" pitchFamily="34" charset="0"/>
              </a:rPr>
              <a:t>ReadJSON</a:t>
            </a:r>
            <a:r>
              <a:rPr lang="en-US" sz="1300" dirty="0">
                <a:latin typeface="Calibri" panose="020F0502020204030204" pitchFamily="34" charset="0"/>
              </a:rPr>
              <a:t> Object</a:t>
            </a:r>
          </a:p>
          <a:p>
            <a:pPr marL="628650" lvl="1" indent="-285750">
              <a:lnSpc>
                <a:spcPct val="150000"/>
              </a:lnSpc>
              <a:buFont typeface="Wingdings" panose="05000000000000000000" pitchFamily="2" charset="2"/>
              <a:buChar char="q"/>
            </a:pPr>
            <a:r>
              <a:rPr lang="en-US" sz="1300" dirty="0">
                <a:latin typeface="Calibri" panose="020F0502020204030204" pitchFamily="34" charset="0"/>
              </a:rPr>
              <a:t>SOUP UI Utility</a:t>
            </a:r>
          </a:p>
          <a:p>
            <a:pPr marL="628650" lvl="1" indent="-285750">
              <a:lnSpc>
                <a:spcPct val="150000"/>
              </a:lnSpc>
              <a:buFont typeface="Wingdings" panose="05000000000000000000" pitchFamily="2" charset="2"/>
              <a:buChar char="q"/>
            </a:pPr>
            <a:r>
              <a:rPr lang="en-US" sz="1300" dirty="0">
                <a:latin typeface="Calibri" panose="020F0502020204030204" pitchFamily="34" charset="0"/>
              </a:rPr>
              <a:t>XML Reader</a:t>
            </a:r>
          </a:p>
          <a:p>
            <a:pPr marL="628650" lvl="1" indent="-285750">
              <a:lnSpc>
                <a:spcPct val="150000"/>
              </a:lnSpc>
              <a:buFont typeface="Wingdings" panose="05000000000000000000" pitchFamily="2" charset="2"/>
              <a:buChar char="q"/>
            </a:pPr>
            <a:r>
              <a:rPr lang="en-US" sz="1300" dirty="0">
                <a:latin typeface="Calibri" panose="020F0502020204030204" pitchFamily="34" charset="0"/>
              </a:rPr>
              <a:t>Page Manager (Used as library of common methods)</a:t>
            </a:r>
          </a:p>
        </p:txBody>
      </p:sp>
    </p:spTree>
    <p:extLst>
      <p:ext uri="{BB962C8B-B14F-4D97-AF65-F5344CB8AC3E}">
        <p14:creationId xmlns:p14="http://schemas.microsoft.com/office/powerpoint/2010/main" val="2789250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8490" y="98068"/>
            <a:ext cx="6558118" cy="553998"/>
          </a:xfrm>
          <a:prstGeom prst="rect">
            <a:avLst/>
          </a:prstGeom>
        </p:spPr>
        <p:txBody>
          <a:bodyPr wrap="square">
            <a:spAutoFit/>
          </a:bodyPr>
          <a:lstStyle/>
          <a:p>
            <a:r>
              <a:rPr lang="en-US" sz="1800" b="1" dirty="0">
                <a:solidFill>
                  <a:srgbClr val="CC1F20"/>
                </a:solidFill>
                <a:latin typeface="Calibri" panose="020F0502020204030204" pitchFamily="34" charset="0"/>
              </a:rPr>
              <a:t>How to setup the framework on your local system!</a:t>
            </a:r>
          </a:p>
          <a:p>
            <a:endParaRPr lang="en-US" sz="1200" b="1" dirty="0">
              <a:solidFill>
                <a:srgbClr val="CC1F20"/>
              </a:solidFill>
              <a:latin typeface="Century Gothic" panose="020B0502020202020204" pitchFamily="34" charset="0"/>
            </a:endParaRPr>
          </a:p>
        </p:txBody>
      </p:sp>
      <p:sp>
        <p:nvSpPr>
          <p:cNvPr id="5" name="Rectangle 4"/>
          <p:cNvSpPr/>
          <p:nvPr/>
        </p:nvSpPr>
        <p:spPr>
          <a:xfrm>
            <a:off x="376383" y="507166"/>
            <a:ext cx="8657303" cy="3237168"/>
          </a:xfrm>
          <a:prstGeom prst="rect">
            <a:avLst/>
          </a:prstGeom>
        </p:spPr>
        <p:txBody>
          <a:bodyPr wrap="square">
            <a:spAutoFit/>
          </a:bodyPr>
          <a:lstStyle/>
          <a:p>
            <a:pPr marL="285750" indent="-285750">
              <a:lnSpc>
                <a:spcPct val="200000"/>
              </a:lnSpc>
              <a:buFont typeface="Wingdings" panose="05000000000000000000" pitchFamily="2" charset="2"/>
              <a:buChar char="q"/>
            </a:pPr>
            <a:r>
              <a:rPr lang="en-US" sz="1300" dirty="0">
                <a:latin typeface="Calibri" panose="020F0502020204030204" pitchFamily="34" charset="0"/>
                <a:cs typeface="Calibri" panose="020F0502020204030204" pitchFamily="34" charset="0"/>
              </a:rPr>
              <a:t>Make sure you have SVN installed on your local system. If not then get it installed first and then follow the below steps.</a:t>
            </a:r>
          </a:p>
          <a:p>
            <a:pPr marL="285750" indent="-285750">
              <a:lnSpc>
                <a:spcPct val="200000"/>
              </a:lnSpc>
              <a:buFont typeface="Wingdings" panose="05000000000000000000" pitchFamily="2" charset="2"/>
              <a:buChar char="q"/>
            </a:pPr>
            <a:r>
              <a:rPr lang="en-US" sz="1300" b="1" dirty="0">
                <a:latin typeface="Calibri" panose="020F0502020204030204" pitchFamily="34" charset="0"/>
                <a:cs typeface="Calibri" panose="020F0502020204030204" pitchFamily="34" charset="0"/>
              </a:rPr>
              <a:t>First Step</a:t>
            </a:r>
            <a:r>
              <a:rPr lang="en-US" sz="1300" dirty="0">
                <a:latin typeface="Calibri" panose="020F0502020204030204" pitchFamily="34" charset="0"/>
                <a:cs typeface="Calibri" panose="020F0502020204030204" pitchFamily="34" charset="0"/>
              </a:rPr>
              <a:t> – Checkout the framework on your local system from SVN repository -&gt; </a:t>
            </a:r>
            <a:r>
              <a:rPr lang="en-IN" sz="1300" dirty="0">
                <a:latin typeface="Calibri" panose="020F0502020204030204" pitchFamily="34" charset="0"/>
                <a:cs typeface="Calibri" panose="020F0502020204030204" pitchFamily="34" charset="0"/>
                <a:hlinkClick r:id="rId3"/>
              </a:rPr>
              <a:t>https://subversion.perficient.com/svn/nagpur_qa_automation/trunk/Frameworks/</a:t>
            </a:r>
            <a:endParaRPr lang="en-IN" sz="1300" dirty="0">
              <a:latin typeface="Calibri" panose="020F0502020204030204" pitchFamily="34" charset="0"/>
              <a:cs typeface="Calibri" panose="020F0502020204030204" pitchFamily="34" charset="0"/>
            </a:endParaRPr>
          </a:p>
          <a:p>
            <a:pPr marL="285750" indent="-285750">
              <a:lnSpc>
                <a:spcPct val="200000"/>
              </a:lnSpc>
              <a:buFont typeface="Wingdings" panose="05000000000000000000" pitchFamily="2" charset="2"/>
              <a:buChar char="q"/>
            </a:pPr>
            <a:r>
              <a:rPr lang="en-IN" sz="1300" b="1" dirty="0">
                <a:latin typeface="Calibri" panose="020F0502020204030204" pitchFamily="34" charset="0"/>
                <a:cs typeface="Calibri" panose="020F0502020204030204" pitchFamily="34" charset="0"/>
              </a:rPr>
              <a:t>Second Step - </a:t>
            </a:r>
            <a:r>
              <a:rPr lang="en-IN" sz="1300" dirty="0">
                <a:latin typeface="Calibri" panose="020F0502020204030204" pitchFamily="34" charset="0"/>
                <a:cs typeface="Calibri" panose="020F0502020204030204" pitchFamily="34" charset="0"/>
              </a:rPr>
              <a:t>Once the framework is checked out on your local system, you will see lot of errors marks on the project. To eliminate errors, right click on the framework and goto Properties. Select </a:t>
            </a:r>
            <a:r>
              <a:rPr lang="en-IN" sz="1300" b="1" dirty="0">
                <a:latin typeface="Calibri" panose="020F0502020204030204" pitchFamily="34" charset="0"/>
                <a:cs typeface="Calibri" panose="020F0502020204030204" pitchFamily="34" charset="0"/>
              </a:rPr>
              <a:t>Java Build Path </a:t>
            </a:r>
            <a:r>
              <a:rPr lang="en-IN" sz="1300" dirty="0">
                <a:latin typeface="Calibri" panose="020F0502020204030204" pitchFamily="34" charset="0"/>
                <a:cs typeface="Calibri" panose="020F0502020204030204" pitchFamily="34" charset="0"/>
              </a:rPr>
              <a:t>from left and select the </a:t>
            </a:r>
            <a:r>
              <a:rPr lang="en-IN" sz="1300" b="1" dirty="0">
                <a:latin typeface="Calibri" panose="020F0502020204030204" pitchFamily="34" charset="0"/>
                <a:cs typeface="Calibri" panose="020F0502020204030204" pitchFamily="34" charset="0"/>
              </a:rPr>
              <a:t>Libraries </a:t>
            </a:r>
            <a:r>
              <a:rPr lang="en-IN" sz="1300" dirty="0">
                <a:latin typeface="Calibri" panose="020F0502020204030204" pitchFamily="34" charset="0"/>
                <a:cs typeface="Calibri" panose="020F0502020204030204" pitchFamily="34" charset="0"/>
              </a:rPr>
              <a:t>tab from right. Now remove all the jars showing red error mark and again add it via Add External Jars. Select all the jars from the </a:t>
            </a:r>
            <a:r>
              <a:rPr lang="en-IN" sz="1300" b="1" dirty="0">
                <a:latin typeface="Calibri" panose="020F0502020204030204" pitchFamily="34" charset="0"/>
                <a:cs typeface="Calibri" panose="020F0502020204030204" pitchFamily="34" charset="0"/>
              </a:rPr>
              <a:t>Repository</a:t>
            </a:r>
            <a:r>
              <a:rPr lang="en-IN" sz="1300" dirty="0">
                <a:latin typeface="Calibri" panose="020F0502020204030204" pitchFamily="34" charset="0"/>
                <a:cs typeface="Calibri" panose="020F0502020204030204" pitchFamily="34" charset="0"/>
              </a:rPr>
              <a:t> folder of your framework and Apply &amp; Close now. By this time, all your efforts must have been vanished and you are ready to use the framework.</a:t>
            </a:r>
            <a:endParaRPr lang="en-US" sz="13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82337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8490" y="98068"/>
            <a:ext cx="6558118" cy="553998"/>
          </a:xfrm>
          <a:prstGeom prst="rect">
            <a:avLst/>
          </a:prstGeom>
        </p:spPr>
        <p:txBody>
          <a:bodyPr wrap="square">
            <a:spAutoFit/>
          </a:bodyPr>
          <a:lstStyle/>
          <a:p>
            <a:r>
              <a:rPr lang="en-US" sz="1800" b="1" dirty="0">
                <a:solidFill>
                  <a:srgbClr val="CC1F20"/>
                </a:solidFill>
                <a:latin typeface="Calibri" panose="020F0502020204030204" pitchFamily="34" charset="0"/>
              </a:rPr>
              <a:t>How to use the framework!</a:t>
            </a:r>
          </a:p>
          <a:p>
            <a:endParaRPr lang="en-US" sz="1200" b="1" dirty="0">
              <a:solidFill>
                <a:srgbClr val="CC1F20"/>
              </a:solidFill>
              <a:latin typeface="Century Gothic" panose="020B0502020202020204" pitchFamily="34" charset="0"/>
            </a:endParaRPr>
          </a:p>
        </p:txBody>
      </p:sp>
      <p:sp>
        <p:nvSpPr>
          <p:cNvPr id="5" name="Rectangle 4"/>
          <p:cNvSpPr/>
          <p:nvPr/>
        </p:nvSpPr>
        <p:spPr>
          <a:xfrm>
            <a:off x="376383" y="507166"/>
            <a:ext cx="8657303" cy="3962367"/>
          </a:xfrm>
          <a:prstGeom prst="rect">
            <a:avLst/>
          </a:prstGeom>
        </p:spPr>
        <p:txBody>
          <a:bodyPr wrap="square">
            <a:spAutoFit/>
          </a:bodyPr>
          <a:lstStyle/>
          <a:p>
            <a:pPr marL="285750" indent="-285750">
              <a:lnSpc>
                <a:spcPct val="150000"/>
              </a:lnSpc>
              <a:buFont typeface="Wingdings" panose="05000000000000000000" pitchFamily="2" charset="2"/>
              <a:buChar char="q"/>
            </a:pPr>
            <a:r>
              <a:rPr lang="en-US" sz="1300" dirty="0">
                <a:latin typeface="Calibri" panose="020F0502020204030204" pitchFamily="34" charset="0"/>
              </a:rPr>
              <a:t>To Automate a module/test case, you need to create a -</a:t>
            </a:r>
          </a:p>
          <a:p>
            <a:pPr marL="628650" lvl="1" indent="-285750">
              <a:lnSpc>
                <a:spcPct val="150000"/>
              </a:lnSpc>
              <a:buFont typeface="Wingdings" panose="05000000000000000000" pitchFamily="2" charset="2"/>
              <a:buChar char="q"/>
            </a:pPr>
            <a:r>
              <a:rPr lang="en-US" sz="1300" dirty="0" err="1">
                <a:latin typeface="Calibri" panose="020F0502020204030204" pitchFamily="34" charset="0"/>
              </a:rPr>
              <a:t>BaseClass</a:t>
            </a:r>
            <a:r>
              <a:rPr lang="en-US" sz="1300" dirty="0">
                <a:latin typeface="Calibri" panose="020F0502020204030204" pitchFamily="34" charset="0"/>
              </a:rPr>
              <a:t> (under </a:t>
            </a:r>
            <a:r>
              <a:rPr lang="en-US" sz="1300" dirty="0" err="1">
                <a:latin typeface="Calibri" panose="020F0502020204030204" pitchFamily="34" charset="0"/>
              </a:rPr>
              <a:t>baseclasses</a:t>
            </a:r>
            <a:r>
              <a:rPr lang="en-US" sz="1300" dirty="0">
                <a:latin typeface="Calibri" panose="020F0502020204030204" pitchFamily="34" charset="0"/>
              </a:rPr>
              <a:t> package) - </a:t>
            </a:r>
          </a:p>
          <a:p>
            <a:pPr marL="971550" lvl="2" indent="-285750">
              <a:lnSpc>
                <a:spcPct val="150000"/>
              </a:lnSpc>
              <a:buFont typeface="Wingdings" panose="05000000000000000000" pitchFamily="2" charset="2"/>
              <a:buChar char="ü"/>
            </a:pPr>
            <a:r>
              <a:rPr lang="en-US" sz="1300" dirty="0">
                <a:latin typeface="Calibri" panose="020F0502020204030204" pitchFamily="34" charset="0"/>
              </a:rPr>
              <a:t>It should be “Extended by “Page Object” class”</a:t>
            </a:r>
          </a:p>
          <a:p>
            <a:pPr marL="971550" lvl="2" indent="-285750">
              <a:lnSpc>
                <a:spcPct val="150000"/>
              </a:lnSpc>
              <a:buFont typeface="Wingdings" panose="05000000000000000000" pitchFamily="2" charset="2"/>
              <a:buChar char="ü"/>
            </a:pPr>
            <a:r>
              <a:rPr lang="en-US" sz="1300" dirty="0">
                <a:latin typeface="Calibri" panose="020F0502020204030204" pitchFamily="34" charset="0"/>
              </a:rPr>
              <a:t>This class should have all the variables and actionable method defined</a:t>
            </a:r>
          </a:p>
          <a:p>
            <a:pPr marL="628650" lvl="1" indent="-285750">
              <a:lnSpc>
                <a:spcPct val="150000"/>
              </a:lnSpc>
              <a:buFont typeface="Wingdings" panose="05000000000000000000" pitchFamily="2" charset="2"/>
              <a:buChar char="q"/>
            </a:pPr>
            <a:r>
              <a:rPr lang="en-US" sz="1300" dirty="0">
                <a:latin typeface="Calibri" panose="020F0502020204030204" pitchFamily="34" charset="0"/>
              </a:rPr>
              <a:t>Module Package – </a:t>
            </a:r>
          </a:p>
          <a:p>
            <a:pPr marL="971550" lvl="2" indent="-285750">
              <a:lnSpc>
                <a:spcPct val="150000"/>
              </a:lnSpc>
              <a:buFont typeface="Wingdings" panose="05000000000000000000" pitchFamily="2" charset="2"/>
              <a:buChar char="ü"/>
            </a:pPr>
            <a:r>
              <a:rPr lang="en-US" sz="1300" dirty="0">
                <a:latin typeface="Calibri" panose="020F0502020204030204" pitchFamily="34" charset="0"/>
              </a:rPr>
              <a:t>Create a module package under “</a:t>
            </a:r>
            <a:r>
              <a:rPr lang="en-US" sz="1300" dirty="0" err="1">
                <a:latin typeface="Calibri" panose="020F0502020204030204" pitchFamily="34" charset="0"/>
              </a:rPr>
              <a:t>testCases</a:t>
            </a:r>
            <a:r>
              <a:rPr lang="en-US" sz="1300" dirty="0">
                <a:latin typeface="Calibri" panose="020F0502020204030204" pitchFamily="34" charset="0"/>
              </a:rPr>
              <a:t>” package.</a:t>
            </a:r>
          </a:p>
          <a:p>
            <a:pPr marL="628650" lvl="1" indent="-285750">
              <a:lnSpc>
                <a:spcPct val="150000"/>
              </a:lnSpc>
              <a:buFont typeface="Wingdings" panose="05000000000000000000" pitchFamily="2" charset="2"/>
              <a:buChar char="q"/>
            </a:pPr>
            <a:r>
              <a:rPr lang="en-US" sz="1300" dirty="0">
                <a:latin typeface="Calibri" panose="020F0502020204030204" pitchFamily="34" charset="0"/>
              </a:rPr>
              <a:t>Test Case (Under above module package folder) -</a:t>
            </a:r>
          </a:p>
          <a:p>
            <a:pPr marL="971550" lvl="2" indent="-285750">
              <a:lnSpc>
                <a:spcPct val="150000"/>
              </a:lnSpc>
              <a:buFont typeface="Wingdings" panose="05000000000000000000" pitchFamily="2" charset="2"/>
              <a:buChar char="ü"/>
            </a:pPr>
            <a:r>
              <a:rPr lang="en-US" sz="1300" dirty="0">
                <a:latin typeface="Calibri" panose="020F0502020204030204" pitchFamily="34" charset="0"/>
              </a:rPr>
              <a:t>It should be “Extended by “</a:t>
            </a:r>
            <a:r>
              <a:rPr lang="en-US" sz="1300" dirty="0" err="1">
                <a:latin typeface="Calibri" panose="020F0502020204030204" pitchFamily="34" charset="0"/>
              </a:rPr>
              <a:t>TestCaseBase</a:t>
            </a:r>
            <a:r>
              <a:rPr lang="en-US" sz="1300" dirty="0">
                <a:latin typeface="Calibri" panose="020F0502020204030204" pitchFamily="34" charset="0"/>
              </a:rPr>
              <a:t>” class”</a:t>
            </a:r>
          </a:p>
          <a:p>
            <a:pPr marL="971550" lvl="2" indent="-285750">
              <a:lnSpc>
                <a:spcPct val="150000"/>
              </a:lnSpc>
              <a:buFont typeface="Wingdings" panose="05000000000000000000" pitchFamily="2" charset="2"/>
              <a:buChar char="ü"/>
            </a:pPr>
            <a:r>
              <a:rPr lang="en-US" sz="1300" dirty="0">
                <a:latin typeface="Calibri" panose="020F0502020204030204" pitchFamily="34" charset="0"/>
              </a:rPr>
              <a:t>Should have </a:t>
            </a:r>
            <a:r>
              <a:rPr lang="en-US" sz="1300" dirty="0" err="1">
                <a:latin typeface="Calibri" panose="020F0502020204030204" pitchFamily="34" charset="0"/>
              </a:rPr>
              <a:t>Baseclass</a:t>
            </a:r>
            <a:r>
              <a:rPr lang="en-US" sz="1300" dirty="0">
                <a:latin typeface="Calibri" panose="020F0502020204030204" pitchFamily="34" charset="0"/>
              </a:rPr>
              <a:t> object created, functions should be called and Assertions should be applied.</a:t>
            </a:r>
          </a:p>
          <a:p>
            <a:pPr marL="971550" lvl="2" indent="-285750">
              <a:lnSpc>
                <a:spcPct val="150000"/>
              </a:lnSpc>
              <a:buFont typeface="Wingdings" panose="05000000000000000000" pitchFamily="2" charset="2"/>
              <a:buChar char="ü"/>
            </a:pPr>
            <a:r>
              <a:rPr lang="en-US" sz="1300" dirty="0">
                <a:latin typeface="Calibri" panose="020F0502020204030204" pitchFamily="34" charset="0"/>
              </a:rPr>
              <a:t>Data can be read from “Property” file.</a:t>
            </a:r>
          </a:p>
          <a:p>
            <a:pPr marL="628650" lvl="1" indent="-285750">
              <a:lnSpc>
                <a:spcPct val="150000"/>
              </a:lnSpc>
              <a:buFont typeface="Wingdings" panose="05000000000000000000" pitchFamily="2" charset="2"/>
              <a:buChar char="q"/>
            </a:pPr>
            <a:r>
              <a:rPr lang="en-US" sz="1300" dirty="0">
                <a:latin typeface="Calibri" panose="020F0502020204030204" pitchFamily="34" charset="0"/>
              </a:rPr>
              <a:t>Property file –</a:t>
            </a:r>
          </a:p>
          <a:p>
            <a:pPr marL="971550" lvl="2" indent="-285750">
              <a:lnSpc>
                <a:spcPct val="150000"/>
              </a:lnSpc>
              <a:buFont typeface="Wingdings" panose="05000000000000000000" pitchFamily="2" charset="2"/>
              <a:buChar char="ü"/>
            </a:pPr>
            <a:r>
              <a:rPr lang="en-US" sz="1300" dirty="0">
                <a:latin typeface="Calibri" panose="020F0502020204030204" pitchFamily="34" charset="0"/>
              </a:rPr>
              <a:t>Each testcase will have one property file, which will hold the data.</a:t>
            </a:r>
          </a:p>
          <a:p>
            <a:pPr marL="971550" lvl="2" indent="-285750">
              <a:lnSpc>
                <a:spcPct val="150000"/>
              </a:lnSpc>
              <a:buFont typeface="Wingdings" panose="05000000000000000000" pitchFamily="2" charset="2"/>
              <a:buChar char="ü"/>
            </a:pPr>
            <a:r>
              <a:rPr lang="en-US" sz="1300" dirty="0">
                <a:latin typeface="Calibri" panose="020F0502020204030204" pitchFamily="34" charset="0"/>
              </a:rPr>
              <a:t>Property file naming format is “</a:t>
            </a:r>
            <a:r>
              <a:rPr lang="en-US" sz="1300" dirty="0" err="1">
                <a:latin typeface="Calibri" panose="020F0502020204030204" pitchFamily="34" charset="0"/>
              </a:rPr>
              <a:t>testdata_testcasename.properties</a:t>
            </a:r>
            <a:r>
              <a:rPr lang="en-US" sz="1300" dirty="0">
                <a:latin typeface="Calibri" panose="020F0502020204030204" pitchFamily="34" charset="0"/>
              </a:rPr>
              <a:t>”</a:t>
            </a:r>
          </a:p>
        </p:txBody>
      </p:sp>
    </p:spTree>
    <p:extLst>
      <p:ext uri="{BB962C8B-B14F-4D97-AF65-F5344CB8AC3E}">
        <p14:creationId xmlns:p14="http://schemas.microsoft.com/office/powerpoint/2010/main" val="2514784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8490" y="98068"/>
            <a:ext cx="6558118" cy="553998"/>
          </a:xfrm>
          <a:prstGeom prst="rect">
            <a:avLst/>
          </a:prstGeom>
        </p:spPr>
        <p:txBody>
          <a:bodyPr wrap="square">
            <a:spAutoFit/>
          </a:bodyPr>
          <a:lstStyle/>
          <a:p>
            <a:r>
              <a:rPr lang="en-US" sz="1800" b="1" dirty="0">
                <a:solidFill>
                  <a:srgbClr val="CC1F20"/>
                </a:solidFill>
                <a:latin typeface="Calibri" panose="020F0502020204030204" pitchFamily="34" charset="0"/>
              </a:rPr>
              <a:t>How to execute script on Web &amp; Mobile</a:t>
            </a:r>
          </a:p>
          <a:p>
            <a:endParaRPr lang="en-US" sz="1200" b="1" dirty="0">
              <a:solidFill>
                <a:srgbClr val="CC1F20"/>
              </a:solidFill>
              <a:latin typeface="Century Gothic" panose="020B0502020202020204" pitchFamily="34" charset="0"/>
            </a:endParaRPr>
          </a:p>
        </p:txBody>
      </p:sp>
      <p:sp>
        <p:nvSpPr>
          <p:cNvPr id="5" name="Rectangle 4"/>
          <p:cNvSpPr/>
          <p:nvPr/>
        </p:nvSpPr>
        <p:spPr>
          <a:xfrm>
            <a:off x="366336" y="532011"/>
            <a:ext cx="8657303" cy="3662285"/>
          </a:xfrm>
          <a:prstGeom prst="rect">
            <a:avLst/>
          </a:prstGeom>
        </p:spPr>
        <p:txBody>
          <a:bodyPr wrap="square">
            <a:spAutoFit/>
          </a:bodyPr>
          <a:lstStyle/>
          <a:p>
            <a:pPr marL="285750" indent="-285750">
              <a:lnSpc>
                <a:spcPct val="150000"/>
              </a:lnSpc>
              <a:buFont typeface="Wingdings" panose="05000000000000000000" pitchFamily="2" charset="2"/>
              <a:buChar char="q"/>
            </a:pPr>
            <a:r>
              <a:rPr lang="en-US" sz="1300" dirty="0">
                <a:latin typeface="Calibri" panose="020F0502020204030204" pitchFamily="34" charset="0"/>
              </a:rPr>
              <a:t>There are two ways to do it -</a:t>
            </a:r>
          </a:p>
          <a:p>
            <a:pPr marL="628650" lvl="1" indent="-285750">
              <a:lnSpc>
                <a:spcPct val="150000"/>
              </a:lnSpc>
              <a:buFont typeface="Wingdings" panose="05000000000000000000" pitchFamily="2" charset="2"/>
              <a:buChar char="q"/>
            </a:pPr>
            <a:r>
              <a:rPr lang="en-US" sz="1300" dirty="0">
                <a:latin typeface="Calibri" panose="020F0502020204030204" pitchFamily="34" charset="0"/>
              </a:rPr>
              <a:t>First from </a:t>
            </a:r>
            <a:r>
              <a:rPr lang="en-US" sz="1300" b="1" dirty="0">
                <a:latin typeface="Calibri" panose="020F0502020204030204" pitchFamily="34" charset="0"/>
              </a:rPr>
              <a:t>testng.xml</a:t>
            </a:r>
            <a:r>
              <a:rPr lang="en-US" sz="1300" dirty="0">
                <a:latin typeface="Calibri" panose="020F0502020204030204" pitchFamily="34" charset="0"/>
              </a:rPr>
              <a:t> file, just mention the </a:t>
            </a:r>
            <a:r>
              <a:rPr lang="en-US" sz="1300" b="1" dirty="0">
                <a:latin typeface="Calibri" panose="020F0502020204030204" pitchFamily="34" charset="0"/>
              </a:rPr>
              <a:t>browser (All the browser values are commented in the xml file, you can select from it)</a:t>
            </a:r>
            <a:r>
              <a:rPr lang="en-US" sz="1300" dirty="0">
                <a:latin typeface="Calibri" panose="020F0502020204030204" pitchFamily="34" charset="0"/>
              </a:rPr>
              <a:t> in which you want to execute the script and the class name.</a:t>
            </a:r>
          </a:p>
          <a:p>
            <a:pPr marL="628650" lvl="1" indent="-285750">
              <a:lnSpc>
                <a:spcPct val="150000"/>
              </a:lnSpc>
              <a:buFont typeface="Wingdings" panose="05000000000000000000" pitchFamily="2" charset="2"/>
              <a:buChar char="q"/>
            </a:pPr>
            <a:r>
              <a:rPr lang="en-US" sz="1300" dirty="0">
                <a:latin typeface="Calibri" panose="020F0502020204030204" pitchFamily="34" charset="0"/>
              </a:rPr>
              <a:t>Second by directly clicking on the class file and running it. Make sure the </a:t>
            </a:r>
            <a:r>
              <a:rPr lang="en-US" sz="1300" b="1" dirty="0">
                <a:latin typeface="Calibri" panose="020F0502020204030204" pitchFamily="34" charset="0"/>
              </a:rPr>
              <a:t>browser name</a:t>
            </a:r>
            <a:r>
              <a:rPr lang="en-US" sz="1300" dirty="0">
                <a:latin typeface="Calibri" panose="020F0502020204030204" pitchFamily="34" charset="0"/>
              </a:rPr>
              <a:t> is correctly set in </a:t>
            </a:r>
            <a:r>
              <a:rPr lang="en-US" sz="1300" dirty="0" err="1">
                <a:latin typeface="Calibri" panose="020F0502020204030204" pitchFamily="34" charset="0"/>
              </a:rPr>
              <a:t>TestCaseBase</a:t>
            </a:r>
            <a:r>
              <a:rPr lang="en-US" sz="1300" dirty="0">
                <a:latin typeface="Calibri" panose="020F0502020204030204" pitchFamily="34" charset="0"/>
              </a:rPr>
              <a:t> file against </a:t>
            </a:r>
            <a:r>
              <a:rPr lang="en-IN" sz="1300" dirty="0" err="1"/>
              <a:t>setUpBrowser</a:t>
            </a:r>
            <a:r>
              <a:rPr lang="en-IN" sz="1300" dirty="0"/>
              <a:t>() method.</a:t>
            </a:r>
          </a:p>
          <a:p>
            <a:pPr lvl="1">
              <a:lnSpc>
                <a:spcPct val="150000"/>
              </a:lnSpc>
            </a:pPr>
            <a:endParaRPr lang="en-US" sz="1300" dirty="0">
              <a:latin typeface="Calibri" panose="020F0502020204030204" pitchFamily="34" charset="0"/>
            </a:endParaRPr>
          </a:p>
          <a:p>
            <a:pPr marL="285750" indent="-285750">
              <a:lnSpc>
                <a:spcPct val="150000"/>
              </a:lnSpc>
              <a:buFont typeface="Wingdings" panose="05000000000000000000" pitchFamily="2" charset="2"/>
              <a:buChar char="q"/>
            </a:pPr>
            <a:r>
              <a:rPr lang="en-US" sz="1300" dirty="0">
                <a:latin typeface="Calibri" panose="020F0502020204030204" pitchFamily="34" charset="0"/>
              </a:rPr>
              <a:t>When you are running the script on mobile </a:t>
            </a:r>
            <a:r>
              <a:rPr lang="en-US" sz="1300" b="1" dirty="0">
                <a:latin typeface="Calibri" panose="020F0502020204030204" pitchFamily="34" charset="0"/>
              </a:rPr>
              <a:t>(Browser Stack or Cross Browser Testing) </a:t>
            </a:r>
            <a:r>
              <a:rPr lang="en-US" sz="1300" dirty="0">
                <a:latin typeface="Calibri" panose="020F0502020204030204" pitchFamily="34" charset="0"/>
              </a:rPr>
              <a:t>and you want to mention your choice device then you have to mention the device name under </a:t>
            </a:r>
            <a:r>
              <a:rPr lang="en-US" sz="1300" b="1" dirty="0">
                <a:latin typeface="Calibri" panose="020F0502020204030204" pitchFamily="34" charset="0"/>
              </a:rPr>
              <a:t>TestCaseBase.java</a:t>
            </a:r>
            <a:r>
              <a:rPr lang="en-US" sz="1300" dirty="0">
                <a:latin typeface="Calibri" panose="020F0502020204030204" pitchFamily="34" charset="0"/>
              </a:rPr>
              <a:t> file. Method to be updated for CBT - </a:t>
            </a:r>
            <a:r>
              <a:rPr lang="en-IN" sz="1300" dirty="0" err="1"/>
              <a:t>setMobileByCBT</a:t>
            </a:r>
            <a:r>
              <a:rPr lang="en-IN" sz="1300" dirty="0"/>
              <a:t>() &amp; for Browser Stack – </a:t>
            </a:r>
            <a:r>
              <a:rPr lang="en-IN" sz="1300" dirty="0" err="1"/>
              <a:t>setMobileByBrowserStack</a:t>
            </a:r>
            <a:r>
              <a:rPr lang="en-IN" sz="1300" dirty="0"/>
              <a:t>(). Use this </a:t>
            </a:r>
            <a:r>
              <a:rPr lang="en-IN" sz="1300" dirty="0">
                <a:hlinkClick r:id="rId3"/>
              </a:rPr>
              <a:t>link</a:t>
            </a:r>
            <a:r>
              <a:rPr lang="en-IN" sz="1300" dirty="0"/>
              <a:t> for device name and OS </a:t>
            </a:r>
            <a:r>
              <a:rPr lang="en-IN" sz="1300"/>
              <a:t>identification.</a:t>
            </a:r>
          </a:p>
          <a:p>
            <a:pPr>
              <a:lnSpc>
                <a:spcPct val="150000"/>
              </a:lnSpc>
            </a:pPr>
            <a:endParaRPr lang="en-IN" sz="1300" dirty="0"/>
          </a:p>
          <a:p>
            <a:pPr marL="285750" indent="-285750">
              <a:lnSpc>
                <a:spcPct val="150000"/>
              </a:lnSpc>
              <a:buFont typeface="Wingdings" panose="05000000000000000000" pitchFamily="2" charset="2"/>
              <a:buChar char="q"/>
            </a:pPr>
            <a:r>
              <a:rPr lang="en-IN" sz="1300" dirty="0">
                <a:latin typeface="Calibri" panose="020F0502020204030204" pitchFamily="34" charset="0"/>
              </a:rPr>
              <a:t>You also have to mention </a:t>
            </a:r>
            <a:r>
              <a:rPr lang="en-US" sz="1300" b="1" dirty="0">
                <a:latin typeface="Calibri" panose="020F0502020204030204" pitchFamily="34" charset="0"/>
              </a:rPr>
              <a:t>Browser Stack or Cross Browser Testing </a:t>
            </a:r>
            <a:r>
              <a:rPr lang="en-US" sz="1300" dirty="0">
                <a:latin typeface="Calibri" panose="020F0502020204030204" pitchFamily="34" charset="0"/>
              </a:rPr>
              <a:t>username and authentication key too.</a:t>
            </a:r>
            <a:endParaRPr lang="en-IN" sz="1300" dirty="0">
              <a:latin typeface="Calibri" panose="020F0502020204030204" pitchFamily="34" charset="0"/>
            </a:endParaRPr>
          </a:p>
        </p:txBody>
      </p:sp>
    </p:spTree>
    <p:extLst>
      <p:ext uri="{BB962C8B-B14F-4D97-AF65-F5344CB8AC3E}">
        <p14:creationId xmlns:p14="http://schemas.microsoft.com/office/powerpoint/2010/main" val="1996061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D227B4-FF3F-1C4C-998A-9B72A29A8948}"/>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brightnessContrast bright="-42000" contrast="27000"/>
                    </a14:imgEffect>
                  </a14:imgLayer>
                </a14:imgProps>
              </a:ext>
              <a:ext uri="{28A0092B-C50C-407E-A947-70E740481C1C}">
                <a14:useLocalDpi xmlns:a14="http://schemas.microsoft.com/office/drawing/2010/main"/>
              </a:ext>
            </a:extLst>
          </a:blip>
          <a:srcRect/>
          <a:stretch/>
        </p:blipFill>
        <p:spPr>
          <a:xfrm>
            <a:off x="-22860" y="-10222"/>
            <a:ext cx="9189720" cy="5163946"/>
          </a:xfrm>
          <a:prstGeom prst="rect">
            <a:avLst/>
          </a:prstGeom>
        </p:spPr>
      </p:pic>
      <p:sp>
        <p:nvSpPr>
          <p:cNvPr id="2" name="TextBox 1"/>
          <p:cNvSpPr txBox="1"/>
          <p:nvPr/>
        </p:nvSpPr>
        <p:spPr>
          <a:xfrm>
            <a:off x="397764" y="3134106"/>
            <a:ext cx="7152159" cy="623248"/>
          </a:xfrm>
          <a:prstGeom prst="rect">
            <a:avLst/>
          </a:prstGeom>
          <a:noFill/>
        </p:spPr>
        <p:txBody>
          <a:bodyPr wrap="square" rtlCol="0">
            <a:spAutoFit/>
          </a:bodyPr>
          <a:lstStyle/>
          <a:p>
            <a:r>
              <a:rPr lang="en-US" sz="3450" dirty="0">
                <a:solidFill>
                  <a:schemeClr val="bg1"/>
                </a:solidFill>
                <a:latin typeface="Calibri" panose="020F0502020204030204" pitchFamily="34" charset="0"/>
                <a:ea typeface="Halis R Light" charset="0"/>
                <a:cs typeface="Calibri" panose="020F0502020204030204" pitchFamily="34" charset="0"/>
              </a:rPr>
              <a:t>Any Questions?</a:t>
            </a:r>
          </a:p>
        </p:txBody>
      </p:sp>
    </p:spTree>
    <p:extLst>
      <p:ext uri="{BB962C8B-B14F-4D97-AF65-F5344CB8AC3E}">
        <p14:creationId xmlns:p14="http://schemas.microsoft.com/office/powerpoint/2010/main" val="3344654884"/>
      </p:ext>
    </p:extLst>
  </p:cSld>
  <p:clrMapOvr>
    <a:masterClrMapping/>
  </p:clrMapOvr>
</p:sld>
</file>

<file path=ppt/theme/theme1.xml><?xml version="1.0" encoding="utf-8"?>
<a:theme xmlns:a="http://schemas.openxmlformats.org/drawingml/2006/main" name="Cover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py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Image and Copy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Image and Copy Slide 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Image and Copy Slide 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6.xml><?xml version="1.0" encoding="utf-8"?>
<a:theme xmlns:a="http://schemas.openxmlformats.org/drawingml/2006/main" name="Image and Copy Slide 4">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7.xml><?xml version="1.0" encoding="utf-8"?>
<a:theme xmlns:a="http://schemas.openxmlformats.org/drawingml/2006/main" name="Secondary Cover Slid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Divider/Quote Slide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9.xml><?xml version="1.0" encoding="utf-8"?>
<a:theme xmlns:a="http://schemas.openxmlformats.org/drawingml/2006/main" name="Divider/Quote Slide 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DFF6D928576004F8F7F309154C124C6" ma:contentTypeVersion="0" ma:contentTypeDescription="Create a new document." ma:contentTypeScope="" ma:versionID="9d6275d21817626d1386c67266d3bf58">
  <xsd:schema xmlns:xsd="http://www.w3.org/2001/XMLSchema" xmlns:xs="http://www.w3.org/2001/XMLSchema" xmlns:p="http://schemas.microsoft.com/office/2006/metadata/properties" targetNamespace="http://schemas.microsoft.com/office/2006/metadata/properties" ma:root="true" ma:fieldsID="1b05d82d297216baf5b26c55225140d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7F5CC336-3631-47A4-850E-6C9AEF907332}">
  <ds:schemaRefs>
    <ds:schemaRef ds:uri="http://schemas.microsoft.com/sharepoint/v3/contenttype/forms"/>
  </ds:schemaRefs>
</ds:datastoreItem>
</file>

<file path=customXml/itemProps2.xml><?xml version="1.0" encoding="utf-8"?>
<ds:datastoreItem xmlns:ds="http://schemas.openxmlformats.org/officeDocument/2006/customXml" ds:itemID="{6D0C826F-3ECA-4E45-A4AA-EF6233610B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48B3EC49-02FB-4B95-A46F-8653CED5AE36}">
  <ds:schemaRef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16317</TotalTime>
  <Words>768</Words>
  <Application>Microsoft Office PowerPoint</Application>
  <PresentationFormat>On-screen Show (16:9)</PresentationFormat>
  <Paragraphs>71</Paragraphs>
  <Slides>8</Slides>
  <Notes>7</Notes>
  <HiddenSlides>0</HiddenSlides>
  <MMClips>0</MMClips>
  <ScaleCrop>false</ScaleCrop>
  <HeadingPairs>
    <vt:vector size="6" baseType="variant">
      <vt:variant>
        <vt:lpstr>Fonts Used</vt:lpstr>
      </vt:variant>
      <vt:variant>
        <vt:i4>9</vt:i4>
      </vt:variant>
      <vt:variant>
        <vt:lpstr>Theme</vt:lpstr>
      </vt:variant>
      <vt:variant>
        <vt:i4>9</vt:i4>
      </vt:variant>
      <vt:variant>
        <vt:lpstr>Slide Titles</vt:lpstr>
      </vt:variant>
      <vt:variant>
        <vt:i4>8</vt:i4>
      </vt:variant>
    </vt:vector>
  </HeadingPairs>
  <TitlesOfParts>
    <vt:vector size="26" baseType="lpstr">
      <vt:lpstr>Gulim</vt:lpstr>
      <vt:lpstr>.AppleSystemUIFont</vt:lpstr>
      <vt:lpstr>Arial</vt:lpstr>
      <vt:lpstr>Calibri</vt:lpstr>
      <vt:lpstr>Century Gothic</vt:lpstr>
      <vt:lpstr>Halis R Light</vt:lpstr>
      <vt:lpstr>Helvetica</vt:lpstr>
      <vt:lpstr>Helvetica Light</vt:lpstr>
      <vt:lpstr>Wingdings</vt:lpstr>
      <vt:lpstr>Cover Slide</vt:lpstr>
      <vt:lpstr>Copy Slides</vt:lpstr>
      <vt:lpstr>Image and Copy Slide</vt:lpstr>
      <vt:lpstr>Image and Copy Slide 2</vt:lpstr>
      <vt:lpstr>Image and Copy Slide 3</vt:lpstr>
      <vt:lpstr>Image and Copy Slide 4</vt:lpstr>
      <vt:lpstr>Secondary Cover Slide</vt:lpstr>
      <vt:lpstr>Divider/Quote Slide 1</vt:lpstr>
      <vt:lpstr>Divider/Quote Slide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Perficient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Melissa Kaatman</dc:creator>
  <cp:lastModifiedBy>Ritesh Sachdeo</cp:lastModifiedBy>
  <cp:revision>805</cp:revision>
  <cp:lastPrinted>2016-07-06T17:22:17Z</cp:lastPrinted>
  <dcterms:created xsi:type="dcterms:W3CDTF">2014-10-20T14:45:52Z</dcterms:created>
  <dcterms:modified xsi:type="dcterms:W3CDTF">2020-01-23T15:03:01Z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0x010100BDFF6D928576004F8F7F309154C124C6</vt:lpwstr>
  </property>
</Properties>
</file>

<file path=docProps/thumbnail.jpeg>
</file>